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9144000" cy="6858000" type="screen4x3"/>
  <p:notesSz cx="6867525" cy="9993313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6" autoAdjust="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1E73C-3B98-4ADE-A697-26461E56F909}" type="datetimeFigureOut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375" y="9491663"/>
            <a:ext cx="297656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9834-C1F5-45CB-AE18-04BDE386DE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24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DEA6-ABE6-402F-8C9D-FDF503E885E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CD37-A391-47A0-9F87-6ABFAF591384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9761-02A8-4FDF-BAD4-9CDA72C0CE4C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05C-7E1B-4FA6-A995-F4CB23F5A84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4A76-EBFE-49D4-B634-1FB23E0401ED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73A8-6DDD-49BE-A4D5-C0BB9D835662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7019-B610-405A-9961-997763DEEE32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F115-91D3-427A-B7CC-DB0C301C4C4B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666E-4D13-4758-8829-0655470A6CD5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5952-7802-48A2-B5AD-336A0ED02395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3841-657B-493D-9408-8F291E1DE11A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48A8-4247-49DE-9E64-F30B4468B81A}" type="datetime1">
              <a:rPr lang="de-DE" smtClean="0"/>
              <a:pPr/>
              <a:t>29.04.2014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Marga Liebel, Fakultät Informatik Moodle-Support: blended-learning@th-nuernberg.de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DC02-14AF-4E73-BA29-032E21C70AF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gif"/><Relationship Id="rId2" Type="http://schemas.openxmlformats.org/officeDocument/2006/relationships/hyperlink" Target="http://docs.moodle.org/25/de/Einstellungen-Blo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moodle.org/25/de/Datei:schloss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docs.moodle.org/25/de/Datei:redcross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1800" b="1" dirty="0" smtClean="0"/>
              <a:t>Kurssicherung</a:t>
            </a:r>
            <a:endParaRPr lang="de-DE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544616" cy="365125"/>
          </a:xfrm>
        </p:spPr>
        <p:txBody>
          <a:bodyPr/>
          <a:lstStyle/>
          <a:p>
            <a:r>
              <a:rPr lang="de-DE" dirty="0" smtClean="0"/>
              <a:t>Marga Liebel, Fakultät Informatik </a:t>
            </a:r>
            <a:br>
              <a:rPr lang="de-DE" dirty="0" smtClean="0"/>
            </a:br>
            <a:r>
              <a:rPr lang="de-DE" dirty="0" smtClean="0"/>
              <a:t>Moodle-Support: blended-learning@th-nuernberg.de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DC02-14AF-4E73-BA29-032E21C70AF5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251520" y="1052736"/>
            <a:ext cx="8640960" cy="6480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Viele Aktivitäten oder Arbeitsmaterialien  lassen sich einzeln exportieren und in einen anderen Kurs importieren, wie z. B. Datenbank-, Wiki- oder Foren-Einträge, aber auch Aufgaben, Workshops, Tests und Abstimmungen.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788024" y="1988840"/>
            <a:ext cx="4032448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1) Block </a:t>
            </a:r>
            <a:r>
              <a:rPr lang="de-DE" sz="1400" i="1" dirty="0" smtClean="0">
                <a:solidFill>
                  <a:schemeClr val="tx1"/>
                </a:solidFill>
                <a:hlinkClick r:id="rId2" tooltip="Einstellungen-Block"/>
              </a:rPr>
              <a:t>Einstellungen</a:t>
            </a:r>
            <a:r>
              <a:rPr lang="de-DE" sz="1400" i="1" dirty="0" smtClean="0">
                <a:solidFill>
                  <a:schemeClr val="tx1"/>
                </a:solidFill>
              </a:rPr>
              <a:t> &gt; Aktivität-Administration &gt; Sicherung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endParaRPr lang="de-DE" sz="1400" dirty="0">
              <a:solidFill>
                <a:schemeClr val="tx1"/>
              </a:solidFill>
            </a:endParaRPr>
          </a:p>
        </p:txBody>
      </p:sp>
      <p:pic>
        <p:nvPicPr>
          <p:cNvPr id="5122" name="Picture 2" descr="Z:\Applikations\Blended Learning\Moodle\Administration\Backup_Restore_Cronjob\Aktivität sichern\Akt_ex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" y="2060848"/>
            <a:ext cx="3984127" cy="4100240"/>
          </a:xfrm>
          <a:prstGeom prst="rect">
            <a:avLst/>
          </a:prstGeom>
          <a:noFill/>
        </p:spPr>
      </p:pic>
      <p:sp>
        <p:nvSpPr>
          <p:cNvPr id="9" name="Abgerundetes Rechteck 8"/>
          <p:cNvSpPr/>
          <p:nvPr/>
        </p:nvSpPr>
        <p:spPr>
          <a:xfrm>
            <a:off x="3635896" y="2924944"/>
            <a:ext cx="5148064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2) Nach</a:t>
            </a:r>
            <a:r>
              <a:rPr lang="de-DE" sz="1400" dirty="0" smtClean="0"/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Abschluss der Sicherung wird eine Nachricht angezeigt, dass Ihre Sicherung erfolgreich abgeschlossen wurde. Klicken Sie auf </a:t>
            </a:r>
            <a:r>
              <a:rPr lang="de-DE" sz="1400" i="1" dirty="0" smtClean="0">
                <a:solidFill>
                  <a:schemeClr val="tx1"/>
                </a:solidFill>
              </a:rPr>
              <a:t>Weiter</a:t>
            </a:r>
            <a:r>
              <a:rPr lang="de-DE" sz="1400" dirty="0" smtClean="0">
                <a:solidFill>
                  <a:schemeClr val="tx1"/>
                </a:solidFill>
              </a:rPr>
              <a:t>, dann finden Sie die Sicherungsdatei im Backupbereich des Nutzers.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355976" y="5013176"/>
            <a:ext cx="4464496" cy="11521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chemeClr val="tx1"/>
                </a:solidFill>
                <a:cs typeface="Arial" charset="0"/>
              </a:rPr>
              <a:t>Achtung</a:t>
            </a:r>
            <a:r>
              <a:rPr lang="de-DE" sz="1400" dirty="0" smtClean="0">
                <a:solidFill>
                  <a:schemeClr val="tx1"/>
                </a:solidFill>
                <a:cs typeface="Arial" charset="0"/>
              </a:rPr>
              <a:t>: Aus Sicherheitsgründen können Trainer/innen standardmäßig keine Nutzerdaten sichern, d.h. es wird ein rotes Kreuz und ein Schloss-Symbol neben den Nutzerdaten angezeigt. </a:t>
            </a:r>
          </a:p>
        </p:txBody>
      </p:sp>
      <p:pic>
        <p:nvPicPr>
          <p:cNvPr id="5124" name="Picture 4" descr="redcros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22275" y="-46038"/>
            <a:ext cx="180975" cy="228601"/>
          </a:xfrm>
          <a:prstGeom prst="rect">
            <a:avLst/>
          </a:prstGeom>
          <a:noFill/>
        </p:spPr>
      </p:pic>
      <p:pic>
        <p:nvPicPr>
          <p:cNvPr id="5125" name="Picture 5" descr="schlos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13088" y="-46038"/>
            <a:ext cx="190500" cy="200026"/>
          </a:xfrm>
          <a:prstGeom prst="rect">
            <a:avLst/>
          </a:prstGeom>
          <a:noFill/>
        </p:spPr>
      </p:pic>
      <p:pic>
        <p:nvPicPr>
          <p:cNvPr id="5127" name="Picture 7" descr="redcross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22275" y="-46038"/>
            <a:ext cx="180975" cy="228601"/>
          </a:xfrm>
          <a:prstGeom prst="rect">
            <a:avLst/>
          </a:prstGeom>
          <a:noFill/>
        </p:spPr>
      </p:pic>
      <p:pic>
        <p:nvPicPr>
          <p:cNvPr id="5128" name="Picture 8" descr="schlos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13088" y="-46038"/>
            <a:ext cx="190500" cy="200026"/>
          </a:xfrm>
          <a:prstGeom prst="rect">
            <a:avLst/>
          </a:prstGeom>
          <a:noFill/>
        </p:spPr>
      </p:pic>
      <p:sp>
        <p:nvSpPr>
          <p:cNvPr id="17" name="Abgerundetes Rechteck 16"/>
          <p:cNvSpPr/>
          <p:nvPr/>
        </p:nvSpPr>
        <p:spPr>
          <a:xfrm>
            <a:off x="3635896" y="4077072"/>
            <a:ext cx="5184576" cy="6983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3) Sie können die Datei herunterladen, in einem anderen Kurs oder auf einer anderen </a:t>
            </a:r>
            <a:r>
              <a:rPr lang="de-DE" sz="1400" dirty="0" err="1" smtClean="0">
                <a:solidFill>
                  <a:schemeClr val="tx1"/>
                </a:solidFill>
              </a:rPr>
              <a:t>Moodle</a:t>
            </a:r>
            <a:r>
              <a:rPr lang="de-DE" sz="1400" dirty="0" smtClean="0">
                <a:solidFill>
                  <a:schemeClr val="tx1"/>
                </a:solidFill>
              </a:rPr>
              <a:t>-Site wiederherstellen.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129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Benutzerdefiniertes Design</vt:lpstr>
      <vt:lpstr>Kurssicherung</vt:lpstr>
    </vt:vector>
  </TitlesOfParts>
  <Company>Fachhochschule Nürnberg, Fakultät Informatik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Marga Liebel</dc:creator>
  <cp:lastModifiedBy>Marga Liebel</cp:lastModifiedBy>
  <cp:revision>120</cp:revision>
  <dcterms:created xsi:type="dcterms:W3CDTF">2014-01-28T15:27:42Z</dcterms:created>
  <dcterms:modified xsi:type="dcterms:W3CDTF">2014-04-29T11:37:54Z</dcterms:modified>
</cp:coreProperties>
</file>