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68" r:id="rId4"/>
    <p:sldId id="262" r:id="rId5"/>
    <p:sldId id="256" r:id="rId6"/>
    <p:sldId id="264" r:id="rId7"/>
    <p:sldId id="265" r:id="rId8"/>
    <p:sldId id="259" r:id="rId9"/>
    <p:sldId id="260" r:id="rId10"/>
    <p:sldId id="263" r:id="rId11"/>
  </p:sldIdLst>
  <p:sldSz cx="9906000" cy="6858000" type="A4"/>
  <p:notesSz cx="68199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9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906" y="6053328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555748" y="6044184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559050" y="6050037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82550" y="6068699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259176" y="236539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9300" y="609601"/>
            <a:ext cx="222885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609600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099300" y="6248403"/>
            <a:ext cx="2393950" cy="365125"/>
          </a:xfrm>
        </p:spPr>
        <p:txBody>
          <a:bodyPr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5302" y="6248208"/>
            <a:ext cx="603794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604345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653875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653875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0" y="134276"/>
            <a:ext cx="533400" cy="264849"/>
          </a:xfrm>
        </p:spPr>
        <p:txBody>
          <a:bodyPr/>
          <a:lstStyle/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5900" y="2743200"/>
            <a:ext cx="7716706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5248643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850" y="273050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60400" y="1752600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5200650" y="1752600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0400" y="273050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769100" y="6248401"/>
            <a:ext cx="2889250" cy="365125"/>
          </a:xfrm>
        </p:spPr>
        <p:txBody>
          <a:bodyPr rtlCol="0"/>
          <a:lstStyle/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56845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733550" y="6248207"/>
            <a:ext cx="4953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0624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604000" y="6248401"/>
            <a:ext cx="288925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62DC73-A93F-4F60-B9FE-188EDC9D5F4B}" type="datetimeFigureOut">
              <a:rPr lang="de-DE" smtClean="0"/>
              <a:t>26.04.2013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60401" y="6248207"/>
            <a:ext cx="5872840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39762" y="1280160"/>
            <a:ext cx="9266238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20EF17-E5C2-4B3F-995B-9E8982414B8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s-juergen.stenger@th-nuernberg.d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1435226"/>
            <a:ext cx="8420100" cy="2403699"/>
          </a:xfrm>
        </p:spPr>
        <p:txBody>
          <a:bodyPr>
            <a:normAutofit/>
          </a:bodyPr>
          <a:lstStyle/>
          <a:p>
            <a:r>
              <a:rPr lang="de-DE" dirty="0" smtClean="0"/>
              <a:t>Verschiedene </a:t>
            </a:r>
            <a:r>
              <a:rPr lang="de-DE" dirty="0"/>
              <a:t>Aufgaben für verschiedene </a:t>
            </a:r>
            <a:r>
              <a:rPr lang="de-DE" dirty="0" smtClean="0"/>
              <a:t>Gruppen eines Kurses – wie geht das?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48544" y="4124672"/>
            <a:ext cx="7571556" cy="1752600"/>
          </a:xfrm>
        </p:spPr>
        <p:txBody>
          <a:bodyPr>
            <a:normAutofit fontScale="85000" lnSpcReduction="20000"/>
          </a:bodyPr>
          <a:lstStyle/>
          <a:p>
            <a:r>
              <a:rPr lang="de-DE" sz="2400" dirty="0" smtClean="0"/>
              <a:t> </a:t>
            </a:r>
          </a:p>
          <a:p>
            <a:r>
              <a:rPr lang="de-DE" sz="2400" u="sng" dirty="0" smtClean="0">
                <a:hlinkClick r:id="rId2"/>
              </a:rPr>
              <a:t>hans-juergen.stenger@th-nuernberg.de</a:t>
            </a:r>
            <a:endParaRPr lang="de-DE" sz="2400" u="sng" dirty="0" smtClean="0"/>
          </a:p>
          <a:p>
            <a:endParaRPr lang="de-DE" sz="2400" dirty="0" smtClean="0"/>
          </a:p>
          <a:p>
            <a:r>
              <a:rPr lang="de-DE" sz="2400" dirty="0" smtClean="0"/>
              <a:t>26.04.2013</a:t>
            </a:r>
          </a:p>
          <a:p>
            <a:r>
              <a:rPr lang="de-DE" sz="2400" u="sng" dirty="0" smtClean="0"/>
              <a:t>  </a:t>
            </a:r>
            <a:r>
              <a:rPr lang="de-DE" sz="2400" dirty="0" smtClean="0"/>
              <a:t>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73000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4" y="2743200"/>
            <a:ext cx="7153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32521" y="980728"/>
            <a:ext cx="75608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Und so sehen die gruppenspezifischen Aufgaben im Kurs aus: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Problem und Lösungsansatz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000" b="1" dirty="0" smtClean="0"/>
              <a:t>Problem</a:t>
            </a:r>
          </a:p>
          <a:p>
            <a:r>
              <a:rPr lang="de-DE" sz="3000" dirty="0" smtClean="0"/>
              <a:t>In einem Kurs gibt es mehrere Gruppen, denen jeweils verschiedene Aufgaben gestellt werden sollen.</a:t>
            </a:r>
          </a:p>
          <a:p>
            <a:r>
              <a:rPr lang="de-DE" sz="3000" dirty="0" smtClean="0"/>
              <a:t>Moodle geht normalerweise davon aus, dass alle Gruppen eines Kurses die gleichen Aufgaben bekommen. </a:t>
            </a:r>
          </a:p>
          <a:p>
            <a:pPr marL="0" indent="0">
              <a:buNone/>
            </a:pPr>
            <a:r>
              <a:rPr lang="de-DE" sz="3000" b="1" dirty="0" smtClean="0"/>
              <a:t>Lösungsansatz</a:t>
            </a:r>
          </a:p>
          <a:p>
            <a:r>
              <a:rPr lang="de-DE" sz="3000" dirty="0"/>
              <a:t>Pro Gruppe wird eine Gruppierung angelegt, die genau diese Gruppe </a:t>
            </a:r>
            <a:r>
              <a:rPr lang="de-DE" sz="3000" dirty="0"/>
              <a:t>enthält</a:t>
            </a:r>
          </a:p>
          <a:p>
            <a:r>
              <a:rPr lang="de-DE" sz="3000" dirty="0"/>
              <a:t>Die </a:t>
            </a:r>
            <a:r>
              <a:rPr lang="de-DE" sz="3000" dirty="0"/>
              <a:t>Parameter der Aufgabe werden entsprechend auf die Gruppierungen (d.h. Gruppen) eingestellt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608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Hier der Lösungsweg illustrativ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76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19065"/>
            <a:ext cx="9210676" cy="661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bgerundetes Rechteck 2"/>
          <p:cNvSpPr/>
          <p:nvPr/>
        </p:nvSpPr>
        <p:spPr>
          <a:xfrm>
            <a:off x="5817096" y="1916832"/>
            <a:ext cx="3741242" cy="129614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864769" y="980728"/>
            <a:ext cx="6912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Gruppen anlegen: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1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55" y="1844824"/>
            <a:ext cx="9367965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bgerundetes Rechteck 5"/>
          <p:cNvSpPr/>
          <p:nvPr/>
        </p:nvSpPr>
        <p:spPr>
          <a:xfrm>
            <a:off x="2504729" y="3320988"/>
            <a:ext cx="3024336" cy="10081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44488" y="1700808"/>
            <a:ext cx="3396343" cy="57606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84446" y="836712"/>
            <a:ext cx="769288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Pro Gruppe genau EINE Gruppierung anlegen, die diese Gruppe enthält: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87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980728"/>
            <a:ext cx="5760640" cy="566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632521" y="404665"/>
            <a:ext cx="820891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prstClr val="black"/>
                </a:solidFill>
              </a:rPr>
              <a:t>Aufgaben im Kurs anlegen –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smtClean="0">
                <a:solidFill>
                  <a:prstClr val="black"/>
                </a:solidFill>
              </a:rPr>
              <a:t>pro Gruppe (wird später eine Gruppierung) eine Aufgabe: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866775"/>
            <a:ext cx="9458326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128464" y="836714"/>
            <a:ext cx="3816424" cy="41127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3839" y="332656"/>
            <a:ext cx="6912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Einstellungen bei den AUFGABEN vornehmen: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88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9" y="690565"/>
            <a:ext cx="6448425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bgerundetes Rechteck 2"/>
          <p:cNvSpPr/>
          <p:nvPr/>
        </p:nvSpPr>
        <p:spPr>
          <a:xfrm>
            <a:off x="1856656" y="4626429"/>
            <a:ext cx="2880320" cy="154100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23839" y="332656"/>
            <a:ext cx="6912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Einstellungen bei den AUFGABEN vornehmen: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02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77" y="542134"/>
            <a:ext cx="7920881" cy="6055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bgerundetes Rechteck 1"/>
          <p:cNvSpPr/>
          <p:nvPr/>
        </p:nvSpPr>
        <p:spPr>
          <a:xfrm>
            <a:off x="1352600" y="5589240"/>
            <a:ext cx="2304257" cy="10081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6753200" y="5237584"/>
            <a:ext cx="2304257" cy="10081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23839" y="332656"/>
            <a:ext cx="691276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Einstellungen bei den AUFGABEN vornehmen: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42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_hjs01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_hjs01</Template>
  <TotalTime>0</TotalTime>
  <Words>143</Words>
  <Application>Microsoft Office PowerPoint</Application>
  <PresentationFormat>A4-Papier (210x297 mm)</PresentationFormat>
  <Paragraphs>21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_hjs01</vt:lpstr>
      <vt:lpstr>Verschiedene Aufgaben für verschiedene Gruppen eines Kurses – wie geht das?</vt:lpstr>
      <vt:lpstr>Problem und Lösungsansatz</vt:lpstr>
      <vt:lpstr>Hier der Lösungsweg illustrativ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Stenger, Hans-Juergen</dc:creator>
  <cp:lastModifiedBy>Stenger, Hans-Juergen</cp:lastModifiedBy>
  <cp:revision>15</cp:revision>
  <cp:lastPrinted>2013-04-26T08:34:57Z</cp:lastPrinted>
  <dcterms:created xsi:type="dcterms:W3CDTF">2013-04-26T08:17:30Z</dcterms:created>
  <dcterms:modified xsi:type="dcterms:W3CDTF">2013-04-26T15:03:46Z</dcterms:modified>
</cp:coreProperties>
</file>