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8" r:id="rId4"/>
    <p:sldId id="259" r:id="rId5"/>
    <p:sldId id="260" r:id="rId6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>
        <p:scale>
          <a:sx n="50" d="100"/>
          <a:sy n="50" d="100"/>
        </p:scale>
        <p:origin x="950" y="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0EB4-EC91-4015-84B6-3C524786A0A2}" type="datetimeFigureOut">
              <a:rPr lang="de-DE" smtClean="0"/>
              <a:t>16.11.2015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ECE4-E6E4-4DDD-8B6E-82FD040C9B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016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0EB4-EC91-4015-84B6-3C524786A0A2}" type="datetimeFigureOut">
              <a:rPr lang="de-DE" smtClean="0"/>
              <a:t>16.11.2015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ECE4-E6E4-4DDD-8B6E-82FD040C9B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3957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0EB4-EC91-4015-84B6-3C524786A0A2}" type="datetimeFigureOut">
              <a:rPr lang="de-DE" smtClean="0"/>
              <a:t>16.11.2015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ECE4-E6E4-4DDD-8B6E-82FD040C9B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017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0EB4-EC91-4015-84B6-3C524786A0A2}" type="datetimeFigureOut">
              <a:rPr lang="de-DE" smtClean="0"/>
              <a:t>16.11.2015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ECE4-E6E4-4DDD-8B6E-82FD040C9B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70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0EB4-EC91-4015-84B6-3C524786A0A2}" type="datetimeFigureOut">
              <a:rPr lang="de-DE" smtClean="0"/>
              <a:t>16.11.2015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ECE4-E6E4-4DDD-8B6E-82FD040C9B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1023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0EB4-EC91-4015-84B6-3C524786A0A2}" type="datetimeFigureOut">
              <a:rPr lang="de-DE" smtClean="0"/>
              <a:t>16.11.2015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ECE4-E6E4-4DDD-8B6E-82FD040C9B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520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0EB4-EC91-4015-84B6-3C524786A0A2}" type="datetimeFigureOut">
              <a:rPr lang="de-DE" smtClean="0"/>
              <a:t>16.11.2015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ECE4-E6E4-4DDD-8B6E-82FD040C9B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036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0EB4-EC91-4015-84B6-3C524786A0A2}" type="datetimeFigureOut">
              <a:rPr lang="de-DE" smtClean="0"/>
              <a:t>16.11.2015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ECE4-E6E4-4DDD-8B6E-82FD040C9B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9631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0EB4-EC91-4015-84B6-3C524786A0A2}" type="datetimeFigureOut">
              <a:rPr lang="de-DE" smtClean="0"/>
              <a:t>16.11.2015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ECE4-E6E4-4DDD-8B6E-82FD040C9B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8421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0EB4-EC91-4015-84B6-3C524786A0A2}" type="datetimeFigureOut">
              <a:rPr lang="de-DE" smtClean="0"/>
              <a:t>16.11.2015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ECE4-E6E4-4DDD-8B6E-82FD040C9B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161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0EB4-EC91-4015-84B6-3C524786A0A2}" type="datetimeFigureOut">
              <a:rPr lang="de-DE" smtClean="0"/>
              <a:t>16.11.2015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ECE4-E6E4-4DDD-8B6E-82FD040C9B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3915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80EB4-EC91-4015-84B6-3C524786A0A2}" type="datetimeFigureOut">
              <a:rPr lang="de-DE" smtClean="0"/>
              <a:t>16.11.2015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ECE4-E6E4-4DDD-8B6E-82FD040C9B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88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87" y="1690690"/>
            <a:ext cx="8810625" cy="4200525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In den Kurs gehen, bearbeiten einschalten …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873223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8" y="1516380"/>
            <a:ext cx="8524875" cy="4953000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Bei Adobe-Element: Bearbeiten &gt; Einstellungen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400793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427" y="647383"/>
            <a:ext cx="8255145" cy="6004560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25427" y="0"/>
            <a:ext cx="8543925" cy="564513"/>
          </a:xfrm>
        </p:spPr>
        <p:txBody>
          <a:bodyPr>
            <a:noAutofit/>
          </a:bodyPr>
          <a:lstStyle/>
          <a:p>
            <a:r>
              <a:rPr lang="de-DE" sz="2800" dirty="0" smtClean="0"/>
              <a:t>Endzeitpunkt hochsetzen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191265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038" y="2201321"/>
            <a:ext cx="9168384" cy="3613598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 sieht es dann aus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7781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405" y="2054542"/>
            <a:ext cx="8116690" cy="2410778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 sieht es nach dem Aufruf aus: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9492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</Words>
  <Application>Microsoft Office PowerPoint</Application>
  <PresentationFormat>A4-Papier (210x297 mm)</PresentationFormat>
  <Paragraphs>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 den Kurs gehen, bearbeiten einschalten …</vt:lpstr>
      <vt:lpstr>Bei Adobe-Element: Bearbeiten &gt; Einstellungen</vt:lpstr>
      <vt:lpstr>Endzeitpunkt hochsetzen</vt:lpstr>
      <vt:lpstr>So sieht es dann aus</vt:lpstr>
      <vt:lpstr>So sieht es nach dem Aufruf aus: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den Kurs gehen, bearbeiten einschalten …</dc:title>
  <dc:creator>Hans-Jürgen Stenger</dc:creator>
  <cp:lastModifiedBy>Hans-Jürgen Stenger</cp:lastModifiedBy>
  <cp:revision>2</cp:revision>
  <dcterms:created xsi:type="dcterms:W3CDTF">2015-11-16T12:16:31Z</dcterms:created>
  <dcterms:modified xsi:type="dcterms:W3CDTF">2015-11-16T12:25:26Z</dcterms:modified>
</cp:coreProperties>
</file>