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webextensions/webextension1.xml" ContentType="application/vnd.ms-office.webextensio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9"/>
    <p:sldMasterId id="2147483684" r:id="rId10"/>
  </p:sldMasterIdLst>
  <p:notesMasterIdLst>
    <p:notesMasterId r:id="rId12"/>
  </p:notesMasterIdLst>
  <p:handoutMasterIdLst>
    <p:handoutMasterId r:id="rId13"/>
  </p:handoutMasterIdLst>
  <p:sldIdLst>
    <p:sldId id="557" r:id="rId11"/>
  </p:sldIdLst>
  <p:sldSz cx="9906000" cy="6858000" type="A4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7A6A"/>
    <a:srgbClr val="F79646"/>
    <a:srgbClr val="9BBB59"/>
    <a:srgbClr val="FF6600"/>
    <a:srgbClr val="FFFF99"/>
    <a:srgbClr val="3CAE5A"/>
    <a:srgbClr val="51C3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167" autoAdjust="0"/>
    <p:restoredTop sz="71445" autoAdjust="0"/>
  </p:normalViewPr>
  <p:slideViewPr>
    <p:cSldViewPr snapToGrid="0">
      <p:cViewPr varScale="1">
        <p:scale>
          <a:sx n="48" d="100"/>
          <a:sy n="48" d="100"/>
        </p:scale>
        <p:origin x="715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0" d="100"/>
          <a:sy n="110" d="100"/>
        </p:scale>
        <p:origin x="64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customXml" Target="../customXml/item7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Master" Target="slideMasters/slideMaster2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1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D1501-8B48-4684-A657-903D1BA1E21E}" type="datetimeFigureOut">
              <a:rPr lang="de-DE" smtClean="0"/>
              <a:t>26.04.2017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A177E-AF86-4DED-8538-DE0E25C74C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2108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62D6C-D03A-449B-8A42-4E15830A865C}" type="datetimeFigureOut">
              <a:rPr lang="de-DE" smtClean="0"/>
              <a:t>26.04.2017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0853F-3C5B-4F95-A13C-516F2769F6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9413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371601"/>
            <a:ext cx="850265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0" y="3505200"/>
            <a:ext cx="69342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28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609600"/>
            <a:ext cx="2228850" cy="5867400"/>
          </a:xfrm>
        </p:spPr>
        <p:txBody>
          <a:bodyPr vert="eaVert" anchor="b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0"/>
            <a:ext cx="6521450" cy="5867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5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5B5F-7FAD-4C68-BAA0-047C7CB7BC4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68B2-8E9C-4EF7-B353-F3BD0ED592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825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5B5F-7FAD-4C68-BAA0-047C7CB7BC4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68B2-8E9C-4EF7-B353-F3BD0ED592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875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5B5F-7FAD-4C68-BAA0-047C7CB7BC4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68B2-8E9C-4EF7-B353-F3BD0ED592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532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5B5F-7FAD-4C68-BAA0-047C7CB7BC4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68B2-8E9C-4EF7-B353-F3BD0ED592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661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5B5F-7FAD-4C68-BAA0-047C7CB7BC4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68B2-8E9C-4EF7-B353-F3BD0ED592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904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5B5F-7FAD-4C68-BAA0-047C7CB7BC4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68B2-8E9C-4EF7-B353-F3BD0ED592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222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5B5F-7FAD-4C68-BAA0-047C7CB7BC4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68B2-8E9C-4EF7-B353-F3BD0ED592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1675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5B5F-7FAD-4C68-BAA0-047C7CB7BC4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68B2-8E9C-4EF7-B353-F3BD0ED592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58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69875" indent="-269875">
              <a:spcBef>
                <a:spcPts val="1200"/>
              </a:spcBef>
              <a:buFont typeface="Wingdings" panose="05000000000000000000" pitchFamily="2" charset="2"/>
              <a:buChar char="§"/>
              <a:defRPr sz="2800"/>
            </a:lvl1pPr>
            <a:lvl2pPr marL="539750" indent="-265113">
              <a:spcBef>
                <a:spcPts val="1200"/>
              </a:spcBef>
              <a:buFont typeface="Symbol" panose="05050102010706020507" pitchFamily="18" charset="2"/>
              <a:buChar char="-"/>
              <a:defRPr sz="2400"/>
            </a:lvl2pPr>
            <a:lvl3pPr marL="809625" indent="-261938">
              <a:spcBef>
                <a:spcPts val="1200"/>
              </a:spcBef>
              <a:buFont typeface="Wingdings" panose="05000000000000000000" pitchFamily="2" charset="2"/>
              <a:buChar char="§"/>
              <a:defRPr sz="2000"/>
            </a:lvl3pPr>
            <a:lvl4pPr marL="1005840" indent="-182880">
              <a:spcBef>
                <a:spcPts val="1200"/>
              </a:spcBef>
              <a:buFont typeface="Symbol" panose="05050102010706020507" pitchFamily="18" charset="2"/>
              <a:buChar char="-"/>
              <a:defRPr sz="1800"/>
            </a:lvl4pPr>
            <a:lvl5pPr marL="1254125" indent="-203200">
              <a:spcBef>
                <a:spcPts val="1200"/>
              </a:spcBef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7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5B5F-7FAD-4C68-BAA0-047C7CB7BC4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68B2-8E9C-4EF7-B353-F3BD0ED592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245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5B5F-7FAD-4C68-BAA0-047C7CB7BC4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68B2-8E9C-4EF7-B353-F3BD0ED592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768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5B5F-7FAD-4C68-BAA0-047C7CB7BC4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68B2-8E9C-4EF7-B353-F3BD0ED592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359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2362201"/>
            <a:ext cx="84201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626865"/>
            <a:ext cx="84201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92480" y="4599432"/>
            <a:ext cx="850265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liennummernplatzhalter 5"/>
          <p:cNvSpPr txBox="1">
            <a:spLocks/>
          </p:cNvSpPr>
          <p:nvPr/>
        </p:nvSpPr>
        <p:spPr>
          <a:xfrm>
            <a:off x="8248204" y="3472"/>
            <a:ext cx="11557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133CE56-5A90-4089-AC23-5EDB33184126}" type="slidenum">
              <a:rPr lang="de-DE" smtClean="0"/>
              <a:pPr algn="r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4976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73352"/>
            <a:ext cx="437515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73352"/>
            <a:ext cx="437515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248204" y="3472"/>
            <a:ext cx="11557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133CE56-5A90-4089-AC23-5EDB33184126}" type="slidenum">
              <a:rPr lang="de-DE" smtClean="0"/>
              <a:pPr algn="r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770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76400"/>
            <a:ext cx="425958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438400"/>
            <a:ext cx="42595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1120" y="1676400"/>
            <a:ext cx="425958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1120" y="2438400"/>
            <a:ext cx="42595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598850" y="4045790"/>
            <a:ext cx="4709160" cy="86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liennummernplatzhalter 5"/>
          <p:cNvSpPr txBox="1">
            <a:spLocks/>
          </p:cNvSpPr>
          <p:nvPr/>
        </p:nvSpPr>
        <p:spPr>
          <a:xfrm>
            <a:off x="8248204" y="3472"/>
            <a:ext cx="11557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133CE56-5A90-4089-AC23-5EDB33184126}" type="slidenum">
              <a:rPr lang="de-DE" smtClean="0"/>
              <a:pPr algn="r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71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8" name="Foliennummernplatzhalter 5"/>
          <p:cNvSpPr txBox="1">
            <a:spLocks/>
          </p:cNvSpPr>
          <p:nvPr/>
        </p:nvSpPr>
        <p:spPr>
          <a:xfrm>
            <a:off x="8248204" y="3472"/>
            <a:ext cx="11557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133CE56-5A90-4089-AC23-5EDB33184126}" type="slidenum">
              <a:rPr lang="de-DE" smtClean="0"/>
              <a:pPr algn="r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209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 txBox="1">
            <a:spLocks/>
          </p:cNvSpPr>
          <p:nvPr/>
        </p:nvSpPr>
        <p:spPr>
          <a:xfrm>
            <a:off x="8248204" y="3472"/>
            <a:ext cx="11557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133CE56-5A90-4089-AC23-5EDB33184126}" type="slidenum">
              <a:rPr lang="de-DE" smtClean="0"/>
              <a:pPr algn="r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332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92080"/>
            <a:ext cx="2318004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450" y="792080"/>
            <a:ext cx="619125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2130553"/>
            <a:ext cx="2318004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18201" y="3580140"/>
            <a:ext cx="5577840" cy="172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97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92480"/>
            <a:ext cx="232123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96827" y="838201"/>
            <a:ext cx="6396423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2133600"/>
            <a:ext cx="2318004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4008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hyperlink" Target="mailto:susann.werner@th-nuernberg.de" TargetMode="Externa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906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533400"/>
            <a:ext cx="8915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atumsplatzhalter 3"/>
          <p:cNvSpPr txBox="1">
            <a:spLocks/>
          </p:cNvSpPr>
          <p:nvPr/>
        </p:nvSpPr>
        <p:spPr>
          <a:xfrm>
            <a:off x="488504" y="3472"/>
            <a:ext cx="31369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/>
              <a:t>S. Werner, H.J. Stenger</a:t>
            </a:r>
          </a:p>
        </p:txBody>
      </p:sp>
      <p:sp>
        <p:nvSpPr>
          <p:cNvPr id="20" name="Fußzeilenplatzhalter 4"/>
          <p:cNvSpPr txBox="1">
            <a:spLocks/>
          </p:cNvSpPr>
          <p:nvPr/>
        </p:nvSpPr>
        <p:spPr>
          <a:xfrm>
            <a:off x="3707954" y="3472"/>
            <a:ext cx="4917454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dirty="0"/>
              <a:t> CC BY-SA 3.0 DE </a:t>
            </a:r>
          </a:p>
        </p:txBody>
      </p:sp>
      <p:sp>
        <p:nvSpPr>
          <p:cNvPr id="21" name="Foliennummernplatzhalter 5"/>
          <p:cNvSpPr txBox="1">
            <a:spLocks/>
          </p:cNvSpPr>
          <p:nvPr/>
        </p:nvSpPr>
        <p:spPr>
          <a:xfrm>
            <a:off x="8248204" y="3472"/>
            <a:ext cx="11557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133CE56-5A90-4089-AC23-5EDB33184126}" type="slidenum">
              <a:rPr lang="de-DE" smtClean="0"/>
              <a:pPr algn="r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773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12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C5B5F-7FAD-4C68-BAA0-047C7CB7BC4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26.04.2017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D68B2-8E9C-4EF7-B353-F3BD0ED592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0" y="6415236"/>
            <a:ext cx="9906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/>
          <p:cNvSpPr/>
          <p:nvPr userDrawn="1"/>
        </p:nvSpPr>
        <p:spPr>
          <a:xfrm>
            <a:off x="6762284" y="6512434"/>
            <a:ext cx="1701107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sz="800" u="sng" dirty="0">
                <a:solidFill>
                  <a:prstClr val="black"/>
                </a:solidFill>
                <a:hlinkClick r:id="rId13"/>
              </a:rPr>
              <a:t>susann.werner@th-nuernberg.de</a:t>
            </a:r>
            <a:endParaRPr lang="en-US" sz="800" u="sng" dirty="0">
              <a:solidFill>
                <a:prstClr val="black"/>
              </a:solidFill>
              <a:hlinkClick r:id=""/>
            </a:endParaRPr>
          </a:p>
          <a:p>
            <a:pPr algn="r"/>
            <a:r>
              <a:rPr lang="en-US" sz="800" u="sng" dirty="0">
                <a:solidFill>
                  <a:prstClr val="black"/>
                </a:solidFill>
                <a:hlinkClick r:id=""/>
              </a:rPr>
              <a:t>www.th-nuernberg.de/</a:t>
            </a:r>
            <a:endParaRPr lang="de-DE" sz="800" dirty="0">
              <a:solidFill>
                <a:prstClr val="black"/>
              </a:solidFill>
            </a:endParaRPr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0" y="667420"/>
            <a:ext cx="7605295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 userDrawn="1"/>
        </p:nvSpPr>
        <p:spPr>
          <a:xfrm>
            <a:off x="37009" y="188641"/>
            <a:ext cx="6516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0070C0"/>
                </a:solidFill>
              </a:rPr>
              <a:t>Einführung – Blended Learning und MOODLE Part I</a:t>
            </a: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274" y="6141636"/>
            <a:ext cx="1130575" cy="708953"/>
          </a:xfrm>
          <a:prstGeom prst="rect">
            <a:avLst/>
          </a:prstGeom>
        </p:spPr>
      </p:pic>
      <p:sp>
        <p:nvSpPr>
          <p:cNvPr id="13" name="Textfeld 12"/>
          <p:cNvSpPr txBox="1"/>
          <p:nvPr userDrawn="1"/>
        </p:nvSpPr>
        <p:spPr>
          <a:xfrm>
            <a:off x="8619408" y="6669940"/>
            <a:ext cx="9140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solidFill>
                  <a:prstClr val="black"/>
                </a:solidFill>
              </a:rPr>
              <a:t>Blended Learning</a:t>
            </a:r>
          </a:p>
        </p:txBody>
      </p:sp>
    </p:spTree>
    <p:extLst>
      <p:ext uri="{BB962C8B-B14F-4D97-AF65-F5344CB8AC3E}">
        <p14:creationId xmlns:p14="http://schemas.microsoft.com/office/powerpoint/2010/main" val="2960012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microsoft.com/office/2011/relationships/webextension" Target="../webextensions/webextension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2" name="App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381000" y="857248"/>
              <a:ext cx="9144000" cy="5624831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2" name="App 1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1000" y="857248"/>
                <a:ext cx="9144000" cy="562483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700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_hjs_thn01">
  <a:themeElements>
    <a:clrScheme name="Klarhei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_hjs_thn01" id="{E8774B7A-DD7B-4261-8601-EE43EFA31594}" vid="{6099A340-C3E1-45B0-9BAC-B4E590D422EC}"/>
    </a:ext>
  </a:ext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webextensions/webextension1.xml><?xml version="1.0" encoding="utf-8"?>
<we:webextension xmlns:we="http://schemas.microsoft.com/office/webextensions/webextension/2010/11" id="{A3B8421B-E076-4BE8-B93F-A87D53DBDABF}">
  <we:reference id="wa104238076" version="1.6.0.0" store="en-US" storeType="OMEX"/>
  <we:alternateReferences>
    <we:reference id="wa104238076" version="1.6.0.0" store="en-US" storeType="OMEX"/>
  </we:alternateReferences>
  <we:properties>
    <we:property name="__labs__" value="{&quot;configuration&quot;:{&quot;appVersion&quot;:{&quot;major&quot;:0,&quot;minor&quot;:1},&quot;components&quot;:[{&quot;name&quot;:&quot;Choice Question&quot;,&quot;question&quot;:{&quot;text/html&quot;:&quot;&lt;p&gt;Man kann einen Barbier als einen definieren, der all jene und nur jene rasiert, die sich nicht selbst rasieren. Die Frage ist: Rasiert der Barbier sich selbst?&lt;/p&gt;\n&quot;,&quot;text/plain&quot;:&quot;Man kann einen Barbier als einen definieren, der all jene und nur jene rasiert, die sich nicht selbst rasieren. Die Frage ist: Rasiert der Barbier sich selbst?&quot;},&quot;type&quot;:&quot;Labs.Components.ChoiceComponent&quot;,&quot;timeLimit&quot;:0,&quot;maxAttempts&quot;:0,&quot;choices&quot;:[{&quot;id&quot;:&quot;0&quot;,&quot;content&quot;:{&quot;text/html&quot;:&quot;&lt;p&gt;Barbier rasiert sich selbst.&lt;/p&gt;\n&quot;,&quot;text/plain&quot;:&quot;Barbier rasiert sich selbst.&quot;},&quot;name&quot;:null,&quot;value&quot;:null},{&quot;id&quot;:&quot;1&quot;,&quot;content&quot;:{&quot;text/html&quot;:&quot;&lt;p&gt;Der Barbier rasiert sich nicht selbst.&lt;/p&gt;\n&quot;,&quot;text/plain&quot;:&quot;Der Barbier rasiert sich nicht selbst.&quot;},&quot;name&quot;:null,&quot;value&quot;:null},{&quot;id&quot;:&quot;2&quot;,&quot;content&quot;:{&quot;text/html&quot;:&quot;&lt;p&gt;Es gibt keinen, der genau diejenigen rasiert, die sich nicht selbst rasieren.&lt;/p&gt;\n&quot;,&quot;text/plain&quot;:&quot;Es gibt keinen, der genau diejenigen rasiert, die sich nicht selbst rasieren.&quot;},&quot;name&quot;:null,&quot;value&quot;:null}],&quot;maxScore&quot;:1,&quot;hasAnswer&quot;:true,&quot;answer&quot;:[&quot;2&quot;],&quot;values&quot;:{&quot;hints&quot;:[]},&quot;secure&quot;:false,&quot;data&quot;:{&quot;question&quot;:&quot;&lt;p&gt;Man kann einen Barbier als einen definieren, der all jene und nur jene rasiert, die sich nicht selbst rasieren. Die Frage ist: Rasiert der Barbier sich selbst?&lt;/p&gt;\n&quot;,&quot;fontSize&quot;:&quot;medium&quot;,&quot;choices&quot;:[{&quot;id&quot;:0,&quot;choice&quot;:&quot;&lt;p&gt;Barbier rasiert sich selbst.&lt;/p&gt;\n&quot;,&quot;feedback&quot;:null},{&quot;id&quot;:1,&quot;choice&quot;:&quot;&lt;p&gt;Der Barbier rasiert sich nicht selbst.&lt;/p&gt;\n&quot;,&quot;feedback&quot;:null},{&quot;id&quot;:2,&quot;choice&quot;:&quot;&lt;p&gt;Es gibt keinen, der genau diejenigen rasiert, die sich nicht selbst rasieren.&lt;/p&gt;\n&quot;,&quot;feedback&quot;:null}],&quot;hasAnswer&quot;:true,&quot;answer&quot;:&quot;2&quot;,&quot;required&quot;:false,&quot;hints&quot;:[],&quot;limitAttempts&quot;:false,&quot;maxAttempts&quot;:2,&quot;allowRetries&quot;:true,&quot;shuffleChoices&quot;:false,&quot;isTimed&quot;:false,&quot;timeLimit&quot;:120,&quot;allowMultipleAnswers&quot;:false,&quot;allowChoiceEditing&quot;:true}}],&quot;name&quot;:&quot;Choice question&quot;,&quot;timeline&quot;:null,&quot;analytics&quot;:null},&quot;hostVersion&quot;:{&quot;major&quot;:0,&quot;minor&quot;:1}}"/>
  </we:properties>
  <we:bindings/>
  <we:snapshot xmlns:r="http://schemas.openxmlformats.org/officeDocument/2006/relationships" r:embed="rId1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item1.xml><?xml version="1.0" encoding="utf-8"?>
<athena xmlns="http://schemas.microsoft.com/edu/athena" version="0.1.3885.0">
  <timings duration="8961"/>
</athena>
</file>

<file path=customXml/item2.xml><?xml version="1.0" encoding="utf-8"?>
<athena xmlns="http://schemas.microsoft.com/edu/athena" version="0.1.3885.0">
  <ink scale="0.8944954">AAEAAAD/////AQAAAAAAAAAMAgAAAE9BdXRob3JQUFQsIFZlcnNpb249MC4xLjM4ODUuMCwgQ3VsdHVyZT1uZXV0cmFsLCBQdWJsaWNLZXlUb2tlbj0zMWJmMzg1NmFkMzY0ZTM1BQEAAAALSW5rTWF0dGVyVjEDAAAADUxpc3RgMStfaXRlbXMMTGlzdGAxK19zaXplD0xpc3RgMStfdmVyc2lvbgQAABdTaGFyZWQuSW5raW5nLklua0F0b21bXQIAAAAICAIAAAAJAwAAAAwAAAAOAAAABwMAAAAAAQAAABAAAAAECUlua0F0b21WMQIAAAAJBAAAAAkFAAAACQYAAAAJBwAAAAkIAAAACQkAAAAJCgAAAAkLAAAACQwAAAAJDQAAAAkOAAAACQ8AAAANBAUEAAAAC1BlblN0cm9rZVYxBAAAAApBdHRyaWJ1dGVzBVRyYWNlCVN0YXJ0VGltZQRUeXBlBAQABA9QZW5BdHRyaWJ1dGVzVjECAAAACklua1RyYWNlVjECAAAAEAxBY3Rpb25UeXBlVjECAAAAAgAAAAkQAAAACREAAABQKAAAAAAAAAXu////DEFjdGlvblR5cGVWMQEAAAAHdmFsdWVfXwAIAgAAAAAAAAABBQAAAAQAAAAJEwAAAAkUAAAAYDQAAAAAAAAB6////+7///8AAAAAAQYAAAAEAAAACRYAAAAJFwAAAKQ/AAAAAAAAAej////u////AAAAAAEHAAAABAAAAAkZAAAACRoAAABpRwAAAAAAAAHl////7v///wAAAAABCAAAAAQAAAAJHAAAAAkdAAAAiEoAAAAAAAAB4v///+7///8AAAAAAQkAAAAEAAAACR8AAAAJIAAAADBOAAAAAAAAAd/////u////AAAAAAEKAAAABAAAAAkiAAAACSMAAAAdUgAAAAAAAAHc////7v///wAAAAABCwAAAAQAAAAJJQAAAAkmAAAAJVYAAAAAAAAB2f///+7///8AAAAAAQwAAAAEAAAACSgAAAAJKQAAAC5XAAAAAAAAAdb////u////AAAAAAENAAAABAAAAAkrAAAACSwAAAC9WgAAAAAAAAHT////7v///wAAAAABDgAAAAQAAAAJLgAAAAkvAAAAe2EAAAAAAAAB0P///+7///8AAAAABQ8AAAANQ2xlYXJDYW52YXNWMQIAAAAJU3RhcnRUaW1lBFR5cGUABBAMQWN0aW9uVHlwZVYxAgAAAAIAAABJcAAAAAAAAAHP////7v///wAAAAAFEAAAAA9QZW5BdHRyaWJ1dGVzVjEKAAAAB19jb2xvckEHX2NvbG9yUgdfY29sb3JHB19jb2xvckIKRml0VG9DdXJ2ZQZIZWlnaHQOSWdub3JlUHJlc3N1cmUNSXNIaWdobGlnaHRlcgVTaGFwZQVXaWR0aAAAAAAAAAAABAACAgICAQYBAQxCcnVzaFNoYXBlVjECAAAABgIAAAD/ALDwAAAAAAAAAAhAAAAFzv///wxCcnVzaFNoYXBlVjEBAAAAB3ZhbHVlX18ACAIAAAABAAAAAAAAAAAACEAFEQAAAApJbmtUcmFjZVYxAwAAAA1MaXN0YDErX2l0ZW1zDExpc3RgMStfc2l6ZQ9MaXN0YDErX3ZlcnNpb24EAAAYU2hhcmVkLklua2luZy5JbmtQb2ludFtdAgAAAAgIAgAAAAkzAAAA4gAAAOIAAAABEwAAABAAAAD/ALDwAAAAAAAAAAhAAAABzP///87///8BAAAAAAAAAAAACEABFAAAABEAAAAJNQAAAOUAAADlAAAAARYAAAAQAAAA/wCw8AAAAAAAAAAIQAAAAcr////O////AQAAAAAAAAAAAAhAARcAAAARAAAACTcAAABMAAAATAAAAAEZAAAAEAAAAP8AsPAAAAAAAAAACEAAAAHI////zv///wEAAAAAAAAAAAAIQAEaAAAAEQAAAAk5AAAAFgAAABYAAAABHAAAABAAAAD/ALDwAAAAAAAAAAhAAAABxv///87///8BAAAAAAAAAAAACEABHQAAABEAAAAJOwAAABUAAAAVAAAAAR8AAAAQAAAA/wCw8AAAAAAAAAAIQAAAAcT////O////AQAAAAAAAAAAAAhAASAAAAARAAAACT0AAAAkAAAAJAAAAAEiAAAAEAAAAP8AsPAAAAAAAAAACEAAAAHC////zv///wEAAAAAAAAAAAAIQAEjAAAAEQAAAAk/AAAAGAAAABgAAAABJQAAABAAAAD/ALDwAAAAAAAAAAhAAAABwP///87///8BAAAAAAAAAAAACEABJgAAABEAAAAJQQAAAAYAAAAGAAAAASgAAAAQAAAA/wCw8AAAAAAAAAAIQAAAAb7////O////AQAAAAAAAAAAAAhAASkAAAARAAAACUMAAAAZAAAAGQAAAAErAAAAEAAAAP8AsPAAAAAAAAAACEAAAAG8////zv///wEAAAAAAAAAAAAIQAEsAAAAEQAAAAlFAAAAVwAAAFcAAAABLgAAABAAAAD/ALDwAAAAAAAAAAhAAAABuv///87///8BAAAAAAAAAAAACEABLwAAABEAAAAJRwAAAFMAAABTAAAABzMAAAAAAQAAAAABAAAECklua1BvaW50VjECAAAACUgAAAAJSQAAAAlKAAAACUsAAAAJTAAAAAlNAAAACU4AAAAJTwAAAAlQAAAACVEAAAAJUgAAAAlTAAAACVQAAAAJVQAAAAlWAAAACVcAAAAJWAAAAAlZAAAACVoAAAAJWwAAAAlcAAAACV0AAAAJXgAAAAlfAAAACWAAAAAJYQAAAAliAAAACWMAAAAJZAAAAAllAAAACWYAAAAJZwAAAAloAAAACWkAAAAJagAAAAlrAAAACWwAAAAJbQAAAAluAAAACW8AAAAJcAAAAAlxAAAACXIAAAAJcwAAAAl0AAAACXUAAAAJdgAAAAl3AAAACXgAAAAJeQAAAAl6AAAACXsAAAAJfAAAAAl9AAAACX4AAAAJfwAAAAmAAAAACYEAAAAJggAAAAmDAAAACYQAAAAJhQAAAAmGAAAACYcAAAAJiAAAAAmJAAAACYoAAAAJiwAAAAmMAAAACY0AAAAJjgAAAAmPAAAACZAAAAAJkQAAAAmSAAAACZMAAAAJlAAAAAmVAAAACZYAAAAJlwAAAAmYAAAACZkAAAAJmgAAAAmbAAAACZwAAAAJnQAAAAmeAAAACZ8AAAAJoAAAAAmhAAAACaIAAAAJowAAAAmkAAAACaUAAAAJpgAAAAmnAAAACagAAAAJqQAAAAmqAAAACasAAAAJrAAAAAmtAAAACa4AAAAJrwAAAAmwAAAACbEAAAAJsgAAAAmzAAAACbQAAAAJtQAAAAm2AAAACbcAAAAJuAAAAAm5AAAACboAAAAJuwAAAAm8AAAACb0AAAAJvgAAAAm/AAAACcAAAAAJwQAAAAnCAAAACcMAAAAJxAAAAAnFAAAACcYAAAAJxwAAAAnIAAAACckAAAAJygAAAAnLAAAACcwAAAAJzQAAAAnOAAAACc8AAAAJ0AAAAAnRAAAACdIAAAAJ0wAAAAnUAAAACdUAAAAJ1gAAAAnXAAAACdgAAAAJ2QAAAAnaAAAACdsAAAAJ3AAAAAndAAAACd4AAAAJ3wAAAAngAAAACeEAAAAJ4gAAAAnjAAAACeQAAAAJ5QAAAAnmAAAACecAAAAJ6AAAAAnpAAAACeoAAAAJ6wAAAAnsAAAACe0AAAAJ7gAAAAnvAAAACfAAAAAJ8QAAAAnyAAAACfMAAAAJ9AAAAAn1AAAACfYAAAAJ9wAAAAn4AAAACfkAAAAJ+gAAAAn7AAAACfwAAAAJ/QAAAAn+AAAACf8AAAAJAAEAAAkBAQAACQIBAAAJAwEAAAkEAQAACQUBAAAJBgEAAAkHAQAACQgBAAAJCQEAAAkKAQAACQsBAAAJDAEAAAkNAQAACQ4BAAAJDwEAAAkQAQAACREBAAAJEgEAAAkTAQAACRQBAAAJFQEAAAkWAQAACRcBAAAJGAEAAAkZAQAACRoBAAAJGwEAAAkcAQAACR0BAAAJHgEAAAkfAQAACSABAAAJIQEAAAkiAQAACSMBAAAJJAEAAAklAQAACSYBAAAJJwEAAAkoAQAACSkBAAANHgc1AAAAAAEAAAAAAQAABApJbmtQb2ludFYxAgAAAAkqAQAACSsBAAAJLAEAAAktAQAACS4BAAAJLwEAAAkwAQAACTEBAAAJMgEAAAkzAQAACTQBAAAJNQEAAAk2AQAACTcBAAAJOAEAAAk5AQAACToBAAAJOwEAAAk8AQAACT0BAAAJPgEAAAk/AQAACUABAAAJQQEAAAlCAQAACUMBAAAJRAEAAAlFAQAACUYBAAAJRwEAAAlIAQAACUkBAAAJSgEAAAlLAQAACUwBAAAJTQEAAAlOAQAACU8BAAAJUAEAAAlRAQAACVIBAAAJUwEAAAlUAQAACVUBAAAJVgEAAAlXAQAACVgBAAAJWQEAAAlaAQAACVsBAAAJXAEAAAldAQAACV4BAAAJXwEAAAlgAQAACWEBAAAJYgEAAAljAQAACWQBAAAJZQEAAAlmAQAACWcBAAAJaAEAAAlpAQAACWoBAAAJawEAAAlsAQAACW0BAAAJbgEAAAlvAQAACXABAAAJcQEAAAlyAQAACXMBAAAJdAEAAAl1AQAACXYBAAAJdwEAAAl4AQAACXkBAAAJegEAAAl7AQAACXwBAAAJfQEAAAl+AQAACX8BAAAJgAEAAAmBAQAACYIBAAAJgwEAAAmEAQAACYUBAAAJhgEAAAmHAQAACYgBAAAJiQEAAAmKAQAACYsBAAAJjAEAAAmNAQAACY4BAAAJjwEAAAmQAQAACZEBAAAJkgEAAAmTAQAACZQBAAAJlQEAAAmWAQAACZcBAAAJmAEAAAmZAQAACZoBAAAJmwEAAAmcAQAACZ0BAAAJngEAAAmfAQAACaABAAAJoQEAAAmiAQAACaMBAAAJpAEAAAmlAQAACaYBAAAJpwEAAAmoAQAACakBAAAJqgEAAAmrAQAACawBAAAJrQEAAAmuAQAACa8BAAAJsAEAAAmxAQAACbIBAAAJswEAAAm0AQAACbUBAAAJtgEAAAm3AQAACbgBAAAJuQEAAAm6AQAACbsBAAAJvAEAAAm9AQAACb4BAAAJvwEAAAnAAQAACcEBAAAJwgEAAAnDAQAACcQBAAAJxQEAAAnGAQAACccBAAAJyAEAAAnJAQAACcoBAAAJywEAAAnMAQAACc0BAAAJzgEAAAnPAQAACdABAAAJ0QEAAAnSAQAACdMBAAAJ1AEAAAnVAQAACdYBAAAJ1wEAAAnYAQAACdkBAAAJ2gEAAAnbAQAACdwBAAAJ3QEAAAneAQAACd8BAAAJ4AEAAAnhAQAACeIBAAAJ4wEAAAnkAQAACeUBAAAJ5gEAAAnnAQAACegBAAAJ6QEAAAnqAQAACesBAAAJ7AEAAAntAQAACe4BAAAJ7wEAAAnwAQAACfEBAAAJ8gEAAAnzAQAACfQBAAAJ9QEAAAn2AQAACfcBAAAJ+AEAAAn5AQAACfoBAAAJ+wEAAAn8AQAACf0BAAAJ/gEAAAn/AQAACQACAAAJAQIAAAkCAgAACQMCAAAJBAIAAAkFAgAACQYCAAAJBwIAAAkIAgAACQkCAAAJCgIAAAkLAgAACQwCAAAJDQIAAAkOAgAADRsHNwAAAAABAAAAgAAAAAQKSW5rUG9pbnRWMQIAAAAJDwIAAAkQAgAACRECAAAJEgIAAAkTAgAACRQCAAAJFQIAAAkWAgAACRcCAAAJGAIAAAkZAgAACRoCAAAJGwIAAAkcAgAACR0CAAAJHgIAAAkfAgAACSACAAAJIQIAAAkiAgAACSMCAAAJJAIAAAklAgAACSYCAAAJJwIAAAkoAgAACSkCAAAJKgIAAAkrAgAACSwCAAAJLQIAAAkuAgAACS8CAAAJMAIAAAkxAgAACTICAAAJMwIAAAk0AgAACTUCAAAJNgIAAAk3AgAACTgCAAAJOQIAAAk6AgAACTsCAAAJPAIAAAk9AgAACT4CAAAJPwIAAAlAAgAACUECAAAJQgIAAAlDAgAACUQCAAAJRQIAAAlGAgAACUcCAAAJSAIAAAlJAgAACUoCAAAJSwIAAAlMAgAACU0CAAAJTgIAAAlPAgAACVACAAAJUQIAAAlSAgAACVMCAAAJVAIAAAlVAgAACVYCAAAJVwIAAAlYAgAACVkCAAAJWgIAAA00BzkAAAAAAQAAACAAAAAECklua1BvaW50VjECAAAACVsCAAAJXAIAAAldAgAACV4CAAAJXwIAAAlgAgAACWECAAAJYgIAAAljAgAACWQCAAAJZQIAAAlmAgAACWcCAAAJaAIAAAlpAgAACWoCAAAJawIAAAlsAgAACW0CAAAJbgIAAAlvAgAACXACAAANCgc7AAAAAAEAAAAgAAAABApJbmtQb2ludFYxAgAAAAlxAgAACXICAAAJcwIAAAl0AgAACXUCAAAJdgIAAAl3AgAACXgCAAAJeQIAAAl6AgAACXsCAAAJfAIAAAl9AgAACX4CAAAJfwIAAAmAAgAACYECAAAJggIAAAmDAgAACYQCAAAJhQIAAA0LBz0AAAAAAQAAAEAAAAAECklua1BvaW50VjECAAAACYYCAAAJhwIAAAmIAgAACYkCAAAJigIAAAmLAgAACYwCAAAJjQIAAAmOAgAACY8CAAAJkAIAAAmRAgAACZICAAAJkwIAAAmUAgAACZUCAAAJlgIAAAmXAgAACZgCAAAJmQIAAAmaAgAACZsCAAAJnAIAAAmdAgAACZ4CAAAJnwIAAAmgAgAACaECAAAJogIAAAmjAgAACaQCAAAJpQIAAAmmAgAACacCAAAJqAIAAAmpAgAADRwHPwAAAAABAAAAIAAAAAQKSW5rUG9pbnRWMQIAAAAJqgIAAAmrAgAACawCAAAJrQIAAAmuAgAACa8CAAAJsAIAAAmxAgAACbICAAAJswIAAAm0AgAACbUCAAAJtgIAAAm3AgAACbgCAAAJuQIAAAm6AgAACbsCAAAJvAIAAAm9AgAACb4CAAAJvwIAAAnAAgAACcECAAANCAdBAAAAAAEAAAAIAAAABApJbmtQb2ludFYxAgAAAAnCAgAACcMCAAAJxAIAAAnFAgAACcYCAAAJxwIAAA0CB0MAAAAAAQAAACAAAAAECklua1BvaW50VjECAAAACcgCAAAJyQIAAAnKAgAACcsCAAAJzAIAAAnNAgAACc4CAAAJzwIAAAnQAgAACdECAAAJ0gIAAAnTAgAACdQCAAAJ1QIAAAnWAgAACdcCAAAJ2AIAAAnZAgAACdoCAAAJ2wIAAAncAgAACd0CAAAJ3gIAAAnfAgAACeACAAANBwdFAAAAAAEAAACAAAAABApJbmtQb2ludFYxAgAAAAnhAgAACeICAAAJ4wIAAAnkAgAACeUCAAAJ5gIAAAnnAgAACegCAAAJ6QIAAAnqAgAACesCAAAJ7AIAAAntAgAACe4CAAAJ7wIAAAnwAgAACfECAAAJ8gIAAAnzAgAACfQCAAAJ9QIAAAn2AgAACfcCAAAJ+AIAAAn5AgAACfoCAAAJ+wIAAAn8AgAACf0CAAAJ/gIAAAn/AgAACQADAAAJAQMAAAkCAwAACQMDAAAJBAMAAAkFAwAACQYDAAAJBwMAAAkIAwAACQkDAAAJCgMAAAkLAwAACQwDAAAJDQMAAAkOAwAACQ8DAAAJEAMAAAkRAwAACRIDAAAJEwMAAAkUAwAACRUDAAAJFgMAAAkXAwAACRgDAAAJGQMAAAkaAwAACRsDAAAJHAMAAAkdAwAACR4DAAAJHwMAAAkgAwAACSEDAAAJIgMAAAkjAwAACSQDAAAJJQMAAAkmAwAACScDAAAJKAMAAAkpAwAACSoDAAAJKwMAAAksAwAACS0DAAAJLgMAAAkvAwAACTADAAAJMQMAAAkyAwAACTMDAAAJNAMAAAk1AwAACTYDAAAJNwMAAA0pB0cAAAAAAQAAAIAAAAAECklua1BvaW50VjECAAAACTgDAAAJOQMAAAk6AwAACTsDAAAJPAMAAAk9AwAACT4DAAAJPwMAAAlAAwAACUEDAAAJQgMAAAlDAwAACUQDAAAJRQMAAAlGAwAACUcDAAAJSAMAAAlJAwAACUoDAAAJSwMAAAlMAwAACU0DAAAJTgMAAAlPAwAACVADAAAJUQMAAAlSAwAACVMDAAAJVAMAAAlVAwAACVYDAAAJVwMAAAlYAwAACVkDAAAJWgMAAAlbAwAACVwDAAAJXQMAAAleAwAACV8DAAAJYAMAAAlhAwAACWIDAAAJYwMAAAlkAwAACWUDAAAJZgMAAAlnAwAACWgDAAAJaQMAAAlqAwAACWsDAAAJbAMAAAltAwAACW4DAAAJbwMAAAlwAwAACXEDAAAJcgMAAAlzAwAACXQDAAAJdQMAAAl2AwAACXcDAAAJeAMAAAl5AwAACXoDAAAJewMAAAl8AwAACX0DAAAJfgMAAAl/AwAACYADAAAJgQMAAAmCAwAACYMDAAAJhAMAAAmFAwAACYYDAAAJhwMAAAmIAwAACYkDAAAJigMAAA0tBUgAAAAKSW5rUG9pbnRWMQQAAAABWAFZDlByZXNzdXJlRmFjdG9yCVRpbWVTdGFtcAAAAAAGBgsQAgAAAHSXoJb+0qk/QGHXluhebj8AAAA/AAAAAAAAAAABSQAAAEgAAABEutfO7yipPyBtvHkSYn8/AAAAP3AAAAAAAAAAAUoAAABIAAAARLrXzu8oqT+gw5rf/9aLPwAAAD9wAAAAAAAAAAFLAAAASAAAAES6187vKKk/IO+JknYRmj8AAAA/cAAAAAAAAAABTAAAAEgAAABEutfO7yipP+hJiH3gHqQ/AAAAP4AAAAAAAAAAAU0AAABIAAAAdJeglv7SqT9InMuxBTWrPwAAAD+PAAAAAAAAAAFOAAAASAAAAHSXoJb+0qk/WHcHc5UlsT8AAAA/jwAAAAAAAAABTwAAAEgAAAB0l6CW/tKpP4ggKQ2osLQ/AAAAP58AAAAAAAAAAVAAAABIAAAAdJeglv7SqT+8yUqnuju4PwAAAD+fAAAAAAAAAAFRAAAASAAAABQv++0q0as/yPjeMmJIvD8AAAA/rgAAAAAAAAABUgAAAEgAAABMDMS1OXusP/yhAM10078/AAAAP64AAAAAAAAAAVMAAABIAAAAvMZVRVfPrT+WJZGzQ6/BPwAAAD++AAAAAAAAAAFUAAAASAAAAPSjHg1mea4/PLfohwI0wz8AAAA/vgAAAAAAAAABVQAAAEgAAAAuWM7B5o+xP8rOsk1WOsU/AAAAP74AAAAAAAAAAVYAAABIAAAAysayJe7ksT+O2pcwgD3GPwAAAD/OAAAAAAAAAAFXAAAASAAAAGY1l4n1ObI/UuZ8E6pAxz8AAAA/3QAAAAAAAAABWAAAAEgAAACWEmBRBOSyPxbyYfbTQ8g/AAAAP90AAAAAAAAAAVkAAABIAAAAzu8oGROOsz/quo1gMwbJPwAAAD/tAAAAAAAAAAFaAAAASAAAAG5eDX0a47M/rsZyQ10Jyj8AAAA/7QAAAAAAAAABWwAAAEgAAACeO9ZEKY20P2QVEZ9RTcs/AAAAP/wAAAAAAAAAAVwAAABIAAAAOqq6qDDitD823jwJsQ/MPwAAAD/8AAAAAAAAAAFdAAAASAAAAHKHg3A/jLU/AOoh7NoSzT8AAAA/DAEAAAAAAAABXgAAAEgAAAAO9mfURuG1P9KyTVY61c0/AAAAPxwBAAAAAAAAAV8AAABIAAAAPtMwnFWLtj+ie3nAmZfOPwAAAD8cAQAAAAAAAAFgAAAASAAAANpBFQBd4LY/dkSlKvlZzz8AAAA/HAEAAAAAAAABYQAAAEgAAAASH97Ha4q3Px0oxYaRLtA/AAAAPysBAAAAAAAAAWIAAABIAAAApo3CK3Pftz//rTd4JrDQPwAAAD87AQAAAAAAAAFjAAAASAAAAHrZb1eJ3rg/4TOqabsx0T8AAAA/OwEAAAAAAAABZAAAAEgAAABKJR2Dn925P00YwB7rktE/AAAAPzsBAAAAAAAAAWUAAABIAAAA6rx32svbuz+LxQE+erbSPwAAAD9KAQAAAAAAAAFmAAAASAAAAFJ3CWrpL70/bUt0Lw840z8AAAA/SgEAAAAAAAABZwAAAEgAAAAq7CyJJNi/Pz8UoJlu+tM/AAAAP1oBAAAAAAAAAWgAAABIAAAAfzAo1C9AwT+bO2/HaJzUPwAAAD9qAQAAAAAAAAFpAAAASAAAALMN8Zs+6sE/fcHhuP0d1T8AAAA/agEAAAAAAAABagAAAEgAAADn6rljTZTCP28EmzHIXtU/AAAAP2oBAAAAAAAAAWsAAABIAAAAH8iCK1w+wz/ppfdtLX/VPwAAAD95AQAAAAAAAAFsAAAASAAAAImCFLt5ksQ/yytqX8IA1j8AAAA/iQEAAAAAAAABbQAAAEgAAABBdJj8GhHGP71uI9iMQdY/AAAAP4kBAAAAAAAAAW4AAABIAAAA92UcPryPxz+PN09C7APXPwAAAD+JAQAAAAAAAAFvAAAASAAAADNsW/nv4sk/cb3BM4GF1z8AAAA/mAEAAAAAAAABcAAAAEgAAABtcpq0IzbMP70nStpFaNg/AAAAP6gBAAAAAAAAAXEAAABIAAAA21WiN2Yzzz8JktKACkvZPwAAAD+oAQAAAAAAAAFyAAAASAAAANz5HSVjwtE/OYLNGGSv2j8AAAA/uAEAAAAAAAABcwAAAEgAAACS66FmBEHTP4PsVb8okts/AAAAP7gBAAAAAAAAAXQAAABIAAAATN0lqKW/1D9lcsiwvRPcPwAAAD+4AQAAAAAAAAF1AAAASAAAAA58vl6B/tU/Sfg6olKV3D8AAAA/xwEAAAAAAAABdgAAAEgAAAAs/108GyjXPyt+rZPnFt0/AAAAP9cBAAAAAAAAAXcAAABIAAAAomYEQXM82D+VYsNIF3jdPwAAAD/XAQAAAAAAAAF4AAAASAAAAOTw4X28ptg/h6V8weG43T8AAAA/1wEAAAAAAAABeQAAAEgAAADMlriTRybZP4elfMHhuN0/AAAAP+YBAAAAAAAAAXoAAABIAAAAwOmjHg1m2T+HpXzB4bjdPwAAAD/2AQAAAAAAAAF7AAAASAAAALQ8j6nSpdk/h6V8weG43T8AAAA/9gEAAAAAAAABfAAAAEgAAACmj3o0mOXZP4elfMHhuN0/AAAAPwYCAAAAAAAAAX0AAABIAAAAmuJlv10l2j8NBCCFfJjdPwAAAD8GAgAAAAAAAAF+AAAASAAAADZRSiNleto/DQQghXyY3T8AAAA/FQIAAAAAAAABfwAAAEgAAADSvy6HbM/aPxvBZgyyV90/AAAAPxUCAAAAAAAAAYAAAABIAAAAFEoMxLU52z+lHwrQTDfdPwAAAD8lAgAAAAAAAAGBAAAASAAAAJ4L3LKCzts/pR8K0Ew33T8AAAA/NAIAAAAAAAABggAAAEgAAADW6KR6kXjcP7PcUFeC9tw/AAAAPzQCAAAAAAAAAYMAAABIAAAAZKp0aV4N3T85O/QaHdbcPwAAAD80AgAAAAAAAAGEAAAASAAAAPJrRFgrot0/OTv0Gh3W3D8AAAA/RAIAAAAAAAABhQAAAEgAAAB0gP/RvXbeP1e1gSmIVNw/AAAAP0QCAAAAAAAAAYYAAABIAAAAqF3Imcwg3z/v0Gt0WPPbPwAAAD9UAgAAAAAAAAGHAAAASAAAAOA6kWHbyt8/79BrdFjz2z8AAAA/VAIAAAAAAAABiAAAAEgAAABk8LM7MyXgP3UvDzjz0ts/AAAAP1gCAAAAAAAAAYkAAABIAAAAWEOfxvhk4D+D7FW/KJLbPwAAAD9YAgAAAAAAAAGKAAAASAAAAKZ6kXh8j+A/oWbjzZMQ2z8AAAA/aAIAAAAAAAABiwAAAEgAAACazXwDQs/gPzmCzRhkr9o/AAAAP3cCAAAAAAAAAYwAAABIAAAAjSBojgcP4T9V/Fonzy3aPwAAAD93AgAAAAAAAAGNAAAASAAAAAbK3VPqLuE/ZbmhrgTt2T8AAAA/dwIAAAAAAAABjgAAAEgAAACu5dYsLEThP3N26DU6rNk/AAAAP4cCAAAAAAAAAY8AAABIAAAA/BzJ3q9u4T8JktKACkvZPwAAAD+XAgAAAAAAAAGQAAAASAAAAKE4wrfxg+E/n628y9rp2D8AAAA/lwIAAAAAAAABkQAAAEgAAABIVLuQM5nhPycMYI91ydg/AAAAP5cCAAAAAAAAAZIAAABIAAAA8G+0aXWu4T9TQzQlFgfYPwAAAD+mAgAAAAAAAAGTAAAASAAAAMH9MFYWueE/514ecOal1z8AAAA/tgIAAAAAAAABlAAAAEgAAABpGSovWM7hP483T0LsA9c/AAAAP7YCAAAAAAAAAZUAAABIAAAAid6YzXwD4j8zEIAU8mHWPwAAAD/FAgAAAAAAAAGWAAAASAAAADD6kaa+GOI/UYoNI13g1T8AAAA/xQIAAAAAAAABlwAAAEgAAAADiA6TXyPiP/ViPvViPtU/AAAAP8UCAAAAAAAAAZgAAABIAAAAUL8AReNN4j8xV1kSOTvUPwAAAD/VAgAAAAAAAAGZAAAASAAAACNNfTGEWOI/1y+K5D6Z0z8AAAA/5QIAAAAAAAABmgAAAEgAAADLaHYKxm3iP30Iu7ZE99I/AAAAP+UCAAAAAAAAAZsAAABIAAAAy2h2CsZt4j+XgkjFr3XSPwAAAD/lAgAAAAAAAAGcAAAASAAAAHKEb+MHg+I/PVt5l7XT0T8AAAA/9AIAAAAAAAABnQAAAEgAAAByhG/jB4PiP9N2Y+KFctE/AAAAPwQDAAAAAAAAAZ4AAABIAAAAcoRv4weD4j/x8PDw8PDQPwAAAD8EAwAAAAAAAAGfAAAASAAAAHKEb+MHg+I//603eCaw0D8AAAA/EwMAAAAAAAABoAAAAEgAAAByhG/jB4PiP5fJIcP2TtA/AAAAPyMDAAAAAAAAAaEAAABIAAAAcoRv4weD4j92RKUq+VnPPwAAAD8jAwAAAAAAAAGiAAAASAAAAHKEb+MHg+I/ont5wJmXzj8AAAA/IwMAAAAAAAABowAAAEgAAAByhG/jB4PiP95vlN1vlM0/AAAAPzMDAAAAAAAAAaQAAABIAAAAcoRv4weD4j8oIfaBe1DMPwAAAD8zAwAAAAAAAAGlAAAASAAAAHKEb+MHg+I/ZBURn1FNyz8AAAA/MwMAAAAAAAABpgAAAEgAAAByhG/jB4PiP67GckNdCco/AAAAP0IDAAAAAAAAAacAAABIAAAAcoRv4weD4j/IQABSyIfJPwAAAD9SAwAAAAAAAAGoAAAASAAAAHKEb+MHg+I/3P1G2f1GyT8AAAA/UgMAAAAAAAABqQAAAEgAAAByhG/jB4PiP/h31Odoxcg/AAAAP2EDAAAAAAAAAaoAAABIAAAAcoRv4weD4j8W8mH200PIPwAAAD9xAwAAAAAAAAGrAAAASAAAAJ/28vZmeOI/NGzvBD/Cxz8AAAA/cQMAAAAAAAABrAAAAEgAAADLaHYKxm3iP1LmfBOqQMc/AAAAP4EDAAAAAAAAAa0AAABIAAAAI019MYRY4j9S5nwTqkDHPwAAAD+QAwAAAAAAAAGuAAAASAAAANgVi38ALuI/gB1RqUp+xj8AAAA/kAMAAAAAAAABrwAAAEgAAADjwp/0Ou7hP47alzCAPcY/AAAAP5ADAAAAAAAAAbAAAABIAAAA8G+0aXWu4T+oVCU/67vFPwAAAD+gAwAAAAAAAAGxAAAASAAAAKE4wrfxg+E/thFsxiB7xT8AAAA/rwMAAAAAAAABsgAAAEgAAAD8HMner27hP9iL+dSL+cQ/AAAAP68DAAAAAAAAAbMAAABIAAAAjSBojgcP4T/yBYfj9nfEPwAAAD+vAwAAAAAAAAG0AAAASAAAAD/pddyD5OA/FIAU8mH2wz8AAAA/vwMAAAAAAAABtQAAAEgAAADzsYMqALrgPxSAFPJh9sM/AAAAP78DAAAAAAAAAbYAAABIAAAA/l6Ynzp64D88t+iHAjTDPwAAAD/PAwAAAAAAAAG3AAAASAAAADh+MCjUL+A/SnQvDzjzwj8AAAA/3gMAAAAAAAABuAAAAEgAAAAwcoMTX/XfP2ruvB2jccI/AAAAP94DAAAAAAAAAbkAAABIAAAAhlaKOh3g3z9q7rwdo3HCPwAAAD/eAwAAAAAAAAG6AAAASAAAAEbMrP3Tdd8/au68HaNxwj8AAAA/7gMAAAAAAAABuwAAAEgAAACoXciZzCDfP2ruvB2jccI/AAAAP/0DAAAAAAAAAbwAAABIAAAAHpz4qv+L3j9q7rwdo3HCPwAAAD/9AwAAAAAAAAG9AAAASAAAANwRG262Id4/au68HaNxwj8AAAA//QMAAAAAAAABvgAAAEgAAABMUEt/6YzdP2ruvB2jccI/AAAAPw0EAAAAAAAAAb8AAABIAAAAvo57kBz43D9q7rwdo3HCPwAAAD8dBAAAAAAAAAHAAAAASAAAAOCVue/LONw/au68HaNxwj8AAAA/HQQAAAAAAAABwQAAAEgAAAD67+LZQLnbP2ruvB2jccI/AAAAPywEAAAAAAAAAcIAAABIAAAAai4T63Mk2z9q7rwdo3HCPwAAAD8sBAAAAAAAAAHDAAAASAAAAEL+XpifOto/au68HaNxwj8AAAA/PAQAAAAAAAABxAAAAEgAAAAOIZbQkJDZP2ruvB2jccI/AAAAPzwEAAAAAAAAAcUAAABIAAAAgF/G4cP72D9q7rwdo3HCPwAAAD9LBAAAAAAAAAHGAAAASAAAAKJmBEFzPNg/SnQvDzjzwj8AAAA/SwQAAAAAAAABxwAAAEgAAADIbUKgIn3XPy76oQDNdMM/AAAAP0sEAAAAAAAAAcgAAABIAAAAkJB52BPT1j/yBYfj9nfEPwAAAD9oBAAAAAAAAAHJAAAASAAAAPghlXQMftY/2Iv51Iv5xD8AAAA/eAQAAAAAAAABygAAAEgAAAAEz6npRj7WP8rOsk1WOsU/AAAAP3gEAAAAAAAAAcsAAABIAAAAaGDFhT/p1T+oVCU/67vFPwAAAD+HBAAAAAAAAAHMAAAASAAAABop09O7vtU/mpfet7X8xT8AAAA/hwQAAAAAAAABzQAAAEgAAACCuu5vtGnVP3JgCiIVv8Y/AAAAP5cEAAAAAAAAAc4AAABIAAAA5ksKDK0U1T9S5nwTqkDHPwAAAD+XBAAAAAAAAAHPAAAASAAAAPylM/YhldQ/FvJh9tNDyD8AAAA/pgQAAAAAAAAB0AAAAEgAAACwbkFEnmrUPwg1G2+ehMg/AAAAP7YEAAAAAAAAAdEAAABIAAAAIq1xVdHV0z/c/UbZ/UbJPwAAAD+2BAAAAAAAAAHSAAAASAAAAC5ahsoLltM/rsZyQ10Jyj8AAAA/tgQAAAAAAAAB0wAAAEgAAAA6B5s/RlbTP4CPnq28y8o/AAAAP8YEAAAAAAAAAdQAAABIAAAAnpi22z4B0z823jwJsQ/MPwAAAD/GBAAAAAAAAAHVAAAASAAAAKxFy1B5wdI/DqdocxDSzD8AAAA/1QQAAAAAAAAB1gAAAEgAAADEn/Q67kHSP95vlN1vlM0/AAAAP9UEAAAAAAAAAdcAAABIAAAAghUX/qTX0T+UvjI5ZNjOPwAAAD/lBAAAAAAAAAHYAAAASAAAAI7CK3Pfl9E/iAHssS4Zzz8AAAA/5QQAAAAAAAAB2QAAAEgAAABMOE42li3RP6SGaEosDtA/AAAAP/QEAAAAAAAAAdoAAABIAAAAWOViq9Dt0D+XySHD9k7QPwAAAD8EBQAAAAAAAAHbAAAASAAAAL52fkfJmNA//603eCaw0D8AAAA/BAUAAAAAAAAB3AAAAEgAAADKI5O8A1nQP/Hw8PDw8NA/AAAAPwQFAAAAAAAAAd0AAABIAAAA1tCnMT4Z0D9b1QamIFLRPwAAAD8UBQAAAAAAAAHeAAAASAAAADC1rlj8A9A/03Zj4oVy0T8AAAA/IwUAAAAAAAAB3wAAAEgAAADH+3hN8bLPPz1beZe109E/AAAAPyMFAAAAAAAAAeAAAABIAAAAKY2U6eldzz+1/NXTGvTRPwAAAD8jBQAAAAAAAAHhAAAASAAAAI8esIXiCM8/qT+PTOU00j8AAAA/MwUAAAAAAAAB4gAAAEgAAACneNlvV4nOPxEkpQEVltI/AAAAP0IFAAAAAAAAAeMAAABIAAAAwdICWswJzj99CLu2RPfSPwAAAD9CBQAAAAAAAAHkAAAASAAAAIn1OZK9X80/bUt0Lw840z8AAAA/UgUAAAAAAAAB5QAAAEgAAACjT2N8MuDMP+Xs0Gt0WNM/AAAAP1IFAAAAAAAAAeYAAABIAAAAvamMZqdgzD/XL4rkPpnTPwAAAD9SBQAAAAAAAAHnAAAASAAAAIXMw56Ytss/xXJDXQna0z8AAAA/YgUAAAAAAAAB6AAAAEgAAACdJu2IDTfLPz8UoJlu+tM/AAAAP3EFAAAAAAAAAekAAABIAAAAt4AWc4K3yj8xV1kSOTvUPwAAAD9xBQAAAAAAAAHqAAAASAAAAH+jTatzDco/q/i1Tp5b1D8AAAA/cQUAAAAAAAAB6wAAAEgAAAAzbFv57+LJP5s7b8donNQ/AAAAP4EFAAAAAAAAAewAAABIAAAA+46SMeE4yT+NfihAM93UPwAAAD+QBQAAAAAAAAHtAAAASAAAAGMgrs3Z48g/fcHhuP0d1T8AAAA/kAUAAAAAAAAB7gAAAEgAAADHsclp0o7IP28EmzHIXtU/AAAAP6AFAAAAAAAAAe8AAABIAAAAL0PlBcs5yD/ppfdtLX/VPwAAAD+gBQAAAAAAAAHwAAAASAAAAJPUAKLD5Mc/1+iw5ve/1T8AAAA/sAUAAAAAAAAB8QAAAEgAAAD3ZRw+vI/HP8sral/CANY/AAAAP7AFAAAAAAAAAfIAAABIAAAArS4qjDhlxz9DzcabJyHWPwAAAD+/BQAAAAAAAAHzAAAASAAAAF/3N9q0Osc/vW4j2IxB1j8AAAA/zwUAAAAAAAAB9AAAAEgAAADBiFN2reXGPzMQgBTyYdY/AAAAP88FAAAAAAAAAfUAAABIAAAAj6uKrp47xj8lUzmNvKLWPwAAAD/PBQAAAAAAAAH2AAAASAAAAPE8pkqX5sU/nfSVySHD1j8AAAA/3gUAAAAAAAAB9wAAAEgAAABxKOvQBBLFP483T0LsA9c/AAAAP94FAAAAAAAAAfgAAABIAAAAO0siCfZnxD9/egi7tkTXPwAAAD/uBQAAAAAAAAH5AAAASAAAAFWlS/Nq6MM/cb3BM4GF1z8AAAA/7gUAAAAAAAAB+gAAAEgAAADRkJB52BPDP2EAe6xLxtc/AAAAP/4FAAAAAAAAAfsAAABIAAAAn7PHsclpwj/bodfosObXPwAAAD/+BQAAAAAAAAH8AAAASAAAAMtnGoazasE/Q4btneBH2D8AAAA/DQYAAAAAAAAB/QAAAEgAAACZilG+pMDAPzXJphariNg/AAAAPx0GAAAAAAAAAf4AAABIAAAA+xttWp1rwD8nDGCPdcnYPwAAAD8dBgAAAAAAAAH/AAAASAAAACrsLIkk2L8/kfB1RKUq2T8AAAA/HQYAAAAAAAABAAEAAEgAAAAmw7aV/y6+P/nUi/nUi9k/AAAAPywGAAAAAAAAAQEBAABIAAAAJsO2lf8uvj9zdug1OqzZPwAAAD88BgAAAAAAAAECAQAASAAAAO7l7c3whL0/6xdFcp/M2T8AAAA/PAYAAAAAAAABAwEAAEgAAAC2CCUG4tq8P99a/uppDdo/AAAAPzwGAAAAAAAAAQQBAABIAAAAIppAotqFvD9V/Fonzy3aPwAAAD9MBgAAAAAAAAEFAQAASAAAAIYrXD7TMLw/Rz8UoJlu2j8AAAA/TAYAAAAAAAABBgEAAEgAAACy364SvTG7P7/gcNz+jto/AAAAP1sGAAAAAAAAAQcBAABIAAAA4pMB56Yyuj85gs0YZK/aPwAAAD9rBgAAAAAAAAEIAQAASAAAAKq2OB+YiLk/ryMqVcnP2j8AAAA/awYAAAAAAAABCQEAAEgAAABC/KaPejS4P6Fm482TENs/AAAAP24GAAAAAAAAAQoBAABIAAAA2kEVAF3gtj8bCEAK+TDbPwAAAD99BgAAAAAAAAELAQAASAAAAHKHg3A/jLU/CUv5gsNx2z8AAAA/jQYAAAAAAAABDAEAAEgAAAA6qrqoMOK0P4PsVb8okts/AAAAP40GAAAAAAAAAQ0BAABIAAAANoFEtQs5sz91Lw8489LbPwAAAD+dBgAAAAAAAAEOAQAASAAAAGY1l4n1ObI/79BrdFjz2z8AAAA/nQYAAAAAAAABDwEAAEgAAACS6eld3zqxP98TJe0iNNw/AAAAP6wGAAAAAAAAARABAABIAAAAYgwhltCQsD9XtYEpiFTcPwAAAD+sBgAAAAAAAAERAQAASAAAAFResJyDza8/Sfg6olKV3D8AAAA/vAYAAAAAAAABEgEAAEgAAAD0ox4NZnmuP7+Zl963tdw/AAAAP7wGAAAAAAAAARMBAABIAAAAhOmMfUglrT+z3FBXgvbcPwAAAD/LBgAAAAAAAAEUAQAASAAAAORRMiYcJ6s/K36tk+cW3T8AAAA/ywYAAAAAAAABFQEAAEgAAAB0l6CW/tKpPxvBZgyyV90/AAAAP9sGAAAAAAAAARYBAABIAAAABN0OB+F+qD//Rtn9RtndPwAAAD/bBgAAAAAAAAEXAQAASAAAADRo6+el1qU/74mSdhEa3j8AAAA/2wYAAAAAAAABGAEAAEgAAAD8iiIglyylP++JknYRGt4/AAAAP+sGAAAAAAAAARkBAABIAAAAnNCQkHnYoz/hzEvv21rePwAAAD/6BgAAAAAAAAEaAQAASAAAAPQ4NjlN2qE/WW6oK0F73j8AAAA/+gYAAAAAAAABGwEAAEgAAAC4QrfDQbifP0mxYaQLvN4/AAAAPwoHAAAAAAAAARwBAABIAAAAuEK3w0G4nz/DUr7gcNzePwAAAD8KBwAAAAAAAAEdAQAASAAAANjNk6QGEJ0/O/QaHdb83j8AAAA/GQcAAAAAAAABHgEAAEgAAACYnt71rROZP7WVd1k7Hd8/AAAAPxkHAAAAAAAAAR8BAABIAAAAaG8pR1UXlT+l2DDSBV7fPwAAAD85BwAAAAAAAAEgAQAASAAAAIj6BSgab5I/HXqNDmt+3z8AAAA/OQcAAAAAAAABIQEAAEgAAABQC8URvo2PPxG9Roc1v98/AAAAP1gHAAAAAAAAASIBAABIAAAA0CF+00c9ij+HXqPDmt/fPwAAAD9YBwAAAAAAAAEjAQAASAAAAPCsWrQMlYc/////////3z8AAAA/dwcAAAAAAAABJAEAAEgAAAAQODeV0eyEP7xQLp4yEOA/AAAAP8UHAAAAAAAAASUBAABIAAAAAJ3grbY4fz828oralzDgPwAAAD/VBwAAAAAAAAEmAQAASAAAAGCzmW9A6Hk/NvKK2pcw4D8AAAA/1QcAAAAAAAABJwEAAEgAAABgs5lvQOh5P/BCuXjKQOA/AAAAP/QHAAAAAAAAASgBAABIAAAAgMlSMcqXdD/wQrl4ykDgPwAAAD8TCAAAAAAAAAEpAQAASAAAAADsiWm77WM/8EK5eMpA4D8AAAA/IwgAAAAAAAABKgEAAEgAAAB87KAKgC7QP+ppDfp4HOk/AAAAPwAAAAAAAAAAASsBAABIAAAAyiOTvANZ0D/qaQ36eBzpPwAAAD8fAAAAAAAAAAEsAQAASAAAAHA/jJVFbtA/6mkN+ngc6T8AAAA/LgAAAAAAAAABLQEAAEgAAABmkncgC67QPy4Z31tGDOk/AAAAPz4AAAAAAAAAAS4BAABIAAAA/gBchBID0T8uGd9bRgzpPwAAAD8+AAAAAAAAAAEvAQAASAAAAJpvQOgZWNE/uHeCH+Hr6D8AAAA/PgAAAAAAAAABMAEAAEgAAACOwitz35fRP7h3gh/h6+g/AAAAP04AAAAAAAAAATEBAABIAAAAHIT7Yaws0j+ChfdESbvoPwAAAD9OAAAAAAAAAAEyAQAASAAAAGy77RMwV9I/goX3REm76D8AAAA/XQAAAAAAAAABMwEAAEgAAABSYcQpu9bSP8Y0yaYWq+g/AAAAP20AAAAAAAAAATQBAABIAAAAnpi22z4B0z/GNMmmFqvoPwAAAD9wAAAAAAAAAAE1AQAASAAAAO7PqI3CK9M/TJNsarGK6D8AAAA/fwAAAAAAAAABNgEAAEgAAACGPo3xyYDTP0yTbGqxiug/AAAAP48AAAAAAAAAATcBAABIAAAALlqGyguW0z9Mk2xqsYroPwAAAD+PAAAAAAAAAAE4AQAASAAAABQAXeCWFdQ/TJNsarGK6D8AAAA/nwAAAAAAAAABOQEAAEgAAACYFBhaKerUP5BCPsx+eug/AAAAP64AAAAAAAAAAToBAABIAAAAaGDFhT/p1T9cULPx5knoPwAAAD+uAAAAAAAAAAE7AQAASAAAAHo2UO6eUtc/nv+EU7Q56D8AAAA/vgAAAAAAAAABPAEAAEgAAADMlriTRybZP/JrnTy36Oc/AAAAP74AAAAAAAAAAT0BAABIAAAAxBIaEjIP2z+8eRJiH7jnPwAAAD/NAAAAAAAAAAE+AQAASAAAABhzgrfa4tw/Qti1JbqX5z8AAAA/zQAAAAAAAAABPwEAAEgAAACoXciZzCDfP5ZEzg69Ruc/AAAAP90AAAAAAAAAAUABAABIAAAAsiem7bZP4D9iUkM0JRbnPwAAAD/dAAAAAAAAAAFBAQAASAAAALqS66FmBOE/pAEVlvIF5z8AAAA/3QAAAAAAAAABQgEAAEgAAAChOMK38YPhP3IPirta1eY/AAAAP+0AAAAAAAAAAUMBAABIAAAA48Kf9Dru4T9yD4q7WtXmPwAAAD/8AAAAAAAAAAFEAQAASAAAAKujB2yhOOI/tL5bHSjF5j8AAAA//AAAAAAAAAABRQEAAEgAAAD42vkdJWPiP7S+Wx0oxeY/AAAAPwwBAAAAAAAAAUYBAABIAAAAGKBovEmY4j+0vlsdKMXmPwAAAD8MAQAAAAAAAAFHAQAASAAAAGXXWm7NwuI/tL5bHSjF5j8AAAA/GwEAAAAAAAABSAEAAEgAAACGnMkM8vfiP7S+Wx0oxeY/AAAAPxsBAAAAAAAAAUkBAABIAAAATX0xhFhC4z+0vlsdKMXmPwAAAD8rAQAAAAAAAAFKAQAASAAAALx5ktQAouM/tL5bHSjF5j8AAAA/OwEAAAAAAAABSwEAAEgAAACjH2nqiyHkP7S+Wx0oxeY/AAAAPzsBAAAAAAAAAUwBAABIAAAAq4qunjvW5D+0vlsdKMXmPwAAAD87AQAAAAAAAAFNAQAASAAAALX181LriuU/tL5bHSjF5j8AAAA/SgEAAAAAAAABTgEAAEgAAAA3Cq/MfV/mP7S+Wx0oxeY/AAAAP1oBAAAAAAAAAU8BAABIAAAAPnX0gC0U5z+0vlsdKMXmPwAAAD9aAQAAAAAAAAFQAQAASAAAAO/7Mg4f3uc/tL5bHSjF5j8AAAA/WgEAAAAAAAABUQEAAEgAAAB+vQL963LoP7S+Wx0oxeY/AAAAP2kBAAAAAAAAAVIBAABIAAAAN/FV/xf96D+0vlsdKMXmPwAAAD9pAQAAAAAAAAFTAQAASAAAAKXttk/AXOk/tL5bHSjF5j8AAAA/eQEAAAAAAAABVAEAAEgAAABvzh7HJqfpP7S+Wx0oxeY/AAAAP4kBAAAAAAAAAVUBAABIAAAAj5ONZUvc6T+0vlsdKMXmPwAAAD+JAQAAAAAAAAFWAQAASAAAANvKfxfPBuo/tL5bHSjF5j8AAAA/iQEAAAAAAAABVwEAAEgAAAAnAnLJUjHqPzod/+DCpOY/AAAAP5gBAAAAAAAAAVgBAABIAAAAG1VdVBhx6j9+zNBCkJTmPwAAAD+oAQAAAAAAAAFZAQAASAAAAGmMTwacm+o/CCt0Bit05j8AAAA/qAEAAAAAAAABWgEAAEgAAAAzbbd9AubqP9A46SuTQ+Y/AAAAP6gBAAAAAAAAAVsBAABIAAAAJcCiCMgl6z8W6LqNYDPmPwAAAD+3AQAAAAAAAAFcAQAASAAAAO2gCoAucOs/Fui6jWAz5j8AAAA/xwEAAAAAAAABXQEAAEgAAAC1gXL3lLrrPxbouo1gM+Y/AAAAP8cBAAAAAAAAAV4BAABIAAAA9QtQNN4k7D8W6LqNYDPmPwAAAD/XAQAAAAAAAAFfAQAASAAAAGEIsYSGhOw/Fui6jWAz5j8AAAA/1wEAAAAAAAABYAEAAEgAAAAr6Rj87M7sPxbouo1gM+Y/AAAAP9cBAAAAAAAAAWEBAABIAAAAmeV5TJUu7T9K2kVo+GPmPwAAAD/mAQAAAAAAAAFiAQAASAAAALuq6Oq5Y+0/CCt0Bit05j8AAAA/9gEAAAAAAAABYwEAAEgAAAAlp0k7YsPtPzod/+DCpOY/AAAAP/YBAAAAAAAAAWQBAABIAAAAHfo0xicD7j/4bS1/9bTmPwAAAD/2AQAAAAAAAAFlAQAASAAAAJOjqosKI+4/+G0tf/W05j8AAAA/BQIAAAAAAAABZgEAAEgAAAA9v6NkTDjuP3IPirta1eY/AAAAPxUCAAAAAAAAAWcBAABIAAAA4dqcPY5N7j9yD4q7WtXmPwAAAD8lAgAAAAAAAAFoAQAASAAAALVoGSovWO4/cg+Ku1rV5j8AAAA/JQIAAAAAAAABaQEAAEgAAACH9pUW0GLuP3IPirta1eY/AAAAPzQCAAAAAAAAAWoBAABIAAAAXYQSA3Ft7j9yD4q7WtXmPwAAAD80AgAAAAAAAAFrAQAASAAAAAOgC9yygu4/cg+Ku1rV5j8AAAA/UwIAAAAAAAABbAEAAEgAAACnuwS19JfuP3IPirta1eY/AAAAP2MCAAAAAAAAAW0BAABIAAAAfUmBoZWi7j9yD4q7WtXmPwAAAD9zAgAAAAAAAAFuAQAASAAAAFHX/Y02re4/6LDm97/15j8AAAA/gAIAAAAAAAABbwEAAEgAAAAjZXp617fuP+iw5ve/9eY/AAAAP4ACAAAAAAAAAXABAABIAAAAyYBzUxnN7j/osOb3v/XmPwAAAD+QAgAAAAAAAAFxAQAASAAAAJ8O8D+61+4/pAEVlvIF5z8AAAA/nwIAAAAAAAABcgEAAEgAAABDKukY/OzuP9rzn3CKNuc/AAAAP58CAAAAAAAAAXMBAABIAAAAv9Ne3t4M7z8Q5ipLImfnPwAAAD+fAgAAAAAAAAF0AQAASAAAAJNh28p/F+8/hoeHh4eH5z8AAAA/rwIAAAAAAAABdQEAAEgAAADfmM18A0LvP3rKQABSyOc/AAAAP78CAAAAAAAAAXYBAABIAAAAhbTGVUVX7z9qDfp4HAnoPwAAAD+/AgAAAAAAAAF3AQAASAAAAKV5NfRpjO8/GKHhjxla6D8AAAA/vwIAAAAAAAABeAEAAEgAAADFPqSSjsHvP4KF90RJu+g/AAAAP84CAAAAAAAAAXkBAABIAAAAmcwgfy/M7z9yyLC9E/zoPwAAAD/eAgAAAAAAAAF6AQAASAAAAEHoGVhx4e8/3qzGckNd6T8AAAA/3gIAAAAAAAABewEAAEgAAAAVdpZEEuzvP1ROI6+ofek/AAAAP+0CAAAAAAAAAXwBAABIAAAAFXaWRBLs7z9Gkdwnc77pPwAAAD/tAgAAAAAAAAF9AQAASAAAABV2lkQS7O8/8iTEPnAP6j8AAAA/7QIAAAAAAAABfgEAAEgAAAAVdpZEEuzvPygXTxkIQOo/AAAAP/0CAAAAAAAAAX8BAABIAAAAFXaWRBLs7z8aWgiS0oDqPwAAAD8NAwAAAAAAAAGAAQAASAAAABV2lkQS7O8/TkyTbGqx6j8AAAA/DQMAAAAAAAABgQEAAEgAAAAVdpZEEuzvP8jt76jP0eo/AAAAPw0DAAAAAAAAAYIBAABIAAAAQegZWHHh7z/833qDZwLrPwAAAD8cAwAAAAAAAAGDAQAASAAAAJnMIH8vzO8/7iI0/DFD6z8AAAA/LAMAAAAAAAABhAEAAEgAAADFPqSSjsHvP2bEkDiXY+s/AAAAPywDAAAAAAAAAYUBAABIAAAA87Anpu227z/eZe10/IPrPwAAAD87AwAAAAAAAAGGAQAASAAAAPOwJ6bttu8/FFh4T5S06z8AAAA/OwMAAAAAAAABhwEAAEgAAAAhI6u5TKzvP9Copu3GxOs/AAAAP0sDAAAAAAAAAYgBAABIAAAAS5Uuzauh7z8EmzHIXvXrPwAAAD9LAwAAAAAAAAGJAQAASAAAAKV5NfRpjO8/OI28ovYl7D8AAAA/WwMAAAAAAAABigEAAEgAAAD/XTwbKHfvP3B/R32OVuw/AAAAP1sDAAAAAAAAAYsBAABIAAAAKdC/Lods7z/mIKS583bsPwAAAD9bAwAAAAAAAAGMAQAASAAAAIW0xlVFV+8/HBMvlIun7D8AAAA/agMAAAAAAAABjQEAAEgAAAAJC1GQYjfvPwxW6AxW6Ow/AAAAP3oDAAAAAAAAAY4BAABIAAAAk2Hbyn8X7z9CSHPn7RjtPwAAAD96AwAAAAAAAAGPAQAASAAAAOlF4vE9Au8/uunPI1M57T8AAAA/iQMAAAAAAAABkAEAAEgAAADJgHNTGc3uP+7bWv7qae0/AAAAP4kDAAAAAAAAAZEBAABIAAAAUdf9jTat7j9ofbc6UIrtPwAAAD+ZAwAAAAAAAAGSAQAASAAAAAOgC9yygu4/4B4Ud7Wq7T8AAAA/mQMAAAAAAAABkwEAAEgAAADh2pw9jk3uPxQRn1FN2+0/AAAAP6kDAAAAAAAAAZQBAABIAAAAZzEneKst7j+OsvuNsvvtPwAAAD+4AwAAAAAAAAGVAQAASAAAAJOjqosKI+4/SgMqLOUL7j8AAAA/uAMAAAAAAAABlgEAAEgAAABHbLjZhvjtPwZUWMoXHO4/AAAAP7gDAAAAAAAAAZcBAABIAAAAzcJCFKTY7T+A9bQGfTzuPwAAAD/IAwAAAAAAAAGYAQAASAAAAIGLUGIgru0/9pYRQ+Jc7j8AAAA/1wMAAAAAAAABmQEAAEgAAACNOGXXWm7tPy6JnB16je4/AAAAP9cDAAAAAAAAAZoBAABIAAAA8cmAc1MZ7T+WbbLSqe7uPwAAAD/nAwAAAAAAAAGbAQAASAAAAIPNHyOruew/iLBrS3Qv7z8AAAA/5wMAAAAAAAABnAEAAEgAAABvtcX5wETsP3jzJMQ+cO8/AAAAP/cDAAAAAAAAAZ0BAABIAAAALSvovHfa6z/wlIEApJDvPwAAAD8GBAAAAAAAAAGeAQAASAAAAL8uh2zPeus/rOWvntag7z8AAAA/BgQAAAAAAAABnwEAAEgAAAAzbbd9AubqPyaHDNs7we8/AAAAPwYEAAAAAAAAAaABAABIAAAAw3BWLVqG6j/k1zp5btHvPwAAAD8WBAAAAAAAAAGhAQAASAAAAFV09dyxJuo/oChpF6Hh7z8AAAA/JQQAAAAAAAABogEAAEgAAAAV6hegaLzpP6AoaReh4e8/AAAAPyUEAAAAAAAAAaMBAABIAAAAeXszPGFn6T+gKGkXoeHvPwAAAD8lBAAAAAAAAAGkAQAASAAAAA1/0uu4B+k/oChpF6Hh7z8AAAA/NQQAAAAAAAABpQEAAEgAAACegnGbEKjoP6AoaReh4e8/AAAAP0UEAAAAAAAAAaYBAABIAAAAAhSNNwlT6D+gKGkXoeHvPwAAAD9FBAAAAAAAAAGnAQAASAAAAJMXLOdg8+c/oChpF6Hh7z8AAAA/VAQAAAAAAAABqAEAAEgAAABTjU6qF4nnP6AoaReh4e8/AAAAP1QEAAAAAAAAAakBAABIAAAAuh5qRhA05z/k1zp5btHvPwAAAD9kBAAAAAAAAAGqAQAASAAAAHmUjAnHyeY/5Nc6eW7R7z8AAAA/ZAQAAAAAAAABqwEAAEgAAAAKmCu5HmrmPyaHDNs7we8/AAAAP3MEAAAAAAAAAawBAABIAAAAyA1OfNX/5T/wlIEApJDvPwAAAD9zBAAAAAAAAAGtAQAASAAAALX181LriuU/8JSBAKSQ7z8AAAA/cwQAAAAAAAABrgEAAEgAAAD4waBQvwDlP76i9iUMYO8/AAAAP4YEAAAAAAAAAa8BAABIAAAAaQDRYfJr5D++ovYlDGDvPwAAAD+WBAAAAAAAAAGwAQAASAAAAINa+ktn7OM//lHIh9lP7z8AAAA/lgQAAAAAAAABsQEAAEgAAAAiC65w+UzjP/5RyIfZT+8/AAAAP6UEAAAAAAAAAbIBAABIAAAAkknegSy44j/KXz2tQR/vPwAAAD+lBAAAAAAAAAGzAQAASAAAAKujB2yhOOI/EA8PDw8P7z8AAAA/tQQAAAAAAAABtAEAAEgAAACWi61Ct8PhPxAPDw8PD+8/AAAAP7UEAAAAAAAAAbUBAABIAAAA/BzJ3q9u4T8QDw8PDw/vPwAAAD/EBAAAAAAAAAG2AQAASAAAAK7l1iwsROE/lm2y0qnu7j8AAAA/1AQAAAAAAAABtwEAAEgAAAATd/LIJO/gPx7MVZZEzu4/AAAAP9QEAAAAAAAAAbgBAABIAAAApnqReHyP4D+kKvlZ363uPwAAAD/UBAAAAAAAAAG5AQAASAAAAGTwszszJeA/pCr5Wd+t7j8AAAA/5AQAAAAAAAABugEAAEgAAABGzKz903XfP6Qq+Vnfre4/AAAAP+QEAAAAAAAAAbsBAABIAAAAwrfxg0Gh3j+kKvlZ363uPwAAAD/zBAAAAAAAAAG8AQAASAAAAOa+L+Pw4d0/6NnKu6yd7j8AAAA/8wQAAAAAAAABvQEAAEgAAACw4WYb4jfdP7bnP+EUbe4/AAAAPwMFAAAAAAAAAb4BAABIAAAAfASeU9ON3D+25z/hFG3uPwAAAD8DBQAAAAAAAAG/AQAASAAAAJZexz1IDtw/9pYRQ+Jc7j8AAAA/EgUAAAAAAAABwAEAAEgAAAAGnfdOe3nbP/aWEUPiXO4/AAAAPyIFAAAAAAAAAcEBAABIAAAAeNsnYK7k2j+A9bQGfTzuPwAAAD8iBQAAAAAAAAHCAQAASAAAADZRSiNleto/gPW0Bn087j8AAAA/IgUAAAAAAAABwwEAAEgAAACmj3o0mOXZP4D1tAZ9PO4/AAAAPzIFAAAAAAAAAcQBAABIAAAAGM6qRctQ2T+A9bQGfTzuPwAAAD9BBQAAAAAAAAHFAQAASAAAAIBfxuHD+9g/gPW0Bn087j8AAAA/QQUAAAAAAAABxgEAAEgAAAA+1eikepHYP4D1tAZ9PO4/AAAAP0EFAAAAAAAAAccBAABIAAAAomYEQXM82D+A9bQGfTzuPwAAAD9RBQAAAAAAAAHIAQAASAAAALrALSvovNc/gPW0Bn087j8AAAA/YAUAAAAAAAAByQEAAEgAAADSGlcVXT3XP4D1tAZ9PO4/AAAAP2AFAAAAAAAAAcoBAABIAAAARlmHJpCo1j+A9bQGfTzuPwAAAD9wBQAAAAAAAAHLAQAASAAAAA58vl6B/tU/gPW0Bn087j8AAAA/cAUAAAAAAAABzAEAAEgAAACCuu5vtGnVP4D1tAZ9PO4/AAAAP3AFAAAAAAAAAc0BAABIAAAApMEsz2Oq1D8GVFjKFxzuPwAAAD+ABQAAAAAAAAHOAQAASAAAABQAXeCWFdQ/jrL7jbL77T8AAAA/jwUAAAAAAAABzwEAAEgAAAAuWobKC5bTP9Rhze9/6+0/AAAAP48FAAAAAAAAAdABAABIAAAAnpi22z4B0z+cb0IV6LrtPwAAAD+PBQAAAAAAAAHRAQAASAAAAKxFy1B5wdI/4B4Ud7Wq7T8AAAA/nwUAAAAAAAAB0gEAAEgAAAC48t/Fs4HSP+AeFHe1qu0/AAAAP64FAAAAAAAAAdMBAABIAAAAdmgCiWoX0j9ofbc6UIrtPwAAAD+uBQAAAAAAAAHUAQAASAAAANBMCbAoAtI/aH23OlCK7T8AAAA/vgUAAAAAAAAB1QEAAEgAAACCFRf+pNfRP6wsiZwdeu0/AAAAP74FAAAAAAAAAdYBAABIAAAANN4kTCGt0T+sLImcHXrtPwAAAD/OBQAAAAAAAAHXAQAASAAAAOimMpqdgtE/7tta/upp7T8AAAA/3QUAAAAAAAAB2AEAAEgAAABAiznBW23RP+7bWv7qae0/AAAAP+0FAAAAAAAAAdkBAABIAAAATDhONpYt0T8yiyxguFntPwAAAD/tBQAAAAAAAAHaAQAASAAAAFjlYqvQ7dA/uunPI1M57T8AAAA//AUAAAAAAAAB2wEAAEgAAACyyWnSjtjQP/6YoYUgKe0/AAAAP/wFAAAAAAAAAdwBAABIAAAAvnZ+R8mY0D/+mKGFICntPwAAAD8MBgAAAAAAAAHdAQAASAAAAMojk7wDWdA/yqYWq4j47D8AAAA/DAYAAAAAAAAB3gEAAEgAAAAkCJrjwUPQP8qmFquI+Ow/AAAAPxwGAAAAAAAAAd8BAABIAAAA1tCnMT4Z0D8MVugMVujsPwAAAD8cBgAAAAAAAAHgAQAASAAAADC1rlj8A9A/UAW6biPY7D8AAAA/KwYAAAAAAAAB4QEAAEgAAAAPM2v/dN3PP1AFum4j2Ow/AAAAPzsGAAAAAAAAAeIBAABIAAAADzNr/3Tdzz+UtIvQ8MfsPwAAAD87BgAAAAAAAAHjAQAASAAAAA8za/903c8/2GNdMr637D8AAAA/agYAAAAAAAAB5AEAAEgAAAAPM2v/dN3PPxwTL5SLp+w/AAAAP2oGAAAAAAAAAeUBAABIAAAADzNr/3Tdzz9gwgD2WJfsPwAAAD95BgAAAAAAAAHmAQAASAAAAA8za/903c8/5iCkufN27D8AAAA/iQYAAAAAAAAB5wEAAEgAAADH+3hN8bLPP+YgpLnzduw/AAAAP4kGAAAAAAAAAegBAABIAAAAx/t4TfGyzz9wf0d9jlbsPwAAAD+MBgAAAAAAAAHpAQAASAAAAHfEhpttiM8/9t3qQCk27D8AAAA/mwYAAAAAAAAB6gEAAEgAAADbVaI3ZjPPPziNvKL2Jew/AAAAP6sGAAAAAAAAAesBAABIAAAA21WiN2Yzzz/C619mkQXsPwAAAD+7BgAAAAAAAAHsAQAASAAAANtVojdmM88/BJsxyF716z8AAAA/ygYAAAAAAAAB7QEAAEgAAADbVaI3ZjPPP0hKAyos5es/AAAAP8oGAAAAAAAAAe4BAABIAAAA21WiN2Yzzz9WB0qxYaTrPwAAAD/aBgAAAAAAAAHvAQAASAAAANtVojdmM88/IhW/1slz6z8AAAA/2gYAAAAAAAAB8AEAAEgAAADbVaI3ZjPPP+4iNPwxQ+s/AAAAP+kGAAAAAAAAAfEBAABIAAAA21WiN2Yzzz90gde/zCLrPwAAAD/pBgAAAAAAAAHyAQAASAAAANtVojdmM88/QI9M5TTy6j8AAAA/+QYAAAAAAAAB8wEAAEgAAADbVaI3ZjPPPwydwQqdweo/AAAAP/kGAAAAAAAAAfQBAABIAAAA21WiN2Yzzz+U+2TON6HqPwAAAD/5BgAAAAAAAAH1AQAASAAAANtVojdmM88/GloIktKA6j8AAAA/GAcAAAAAAAAB9gEAAEgAAADbVaI3ZjPPP14J2vOfcOo/AAAAPxgHAAAAAAAAAfcBAABIAAAA21WiN2Yzzz+iuKtVbWDqPwAAAD8oBwAAAAAAAAH4AQAASAAAANtVojdmM88/5md9tzpQ6j8AAAA/KAcAAAAAAAAB+QEAAEgAAAApjZTp6V3PPygXTxkIQOo/AAAAPzcHAAAAAAAAAfoBAABIAAAAKY2U6eldzz9sxiB71S/qPwAAAD9HBwAAAAAAAAH7AQAASAAAAHfEhpttiM8/ONSVoD3/6T8AAAA/VwcAAAAAAAAB/AEAAEgAAADH+3hN8bLPPwTiCsalzuk/AAAAP1cHAAAAAAAAAf0BAABIAAAADzNr/3Tdzz+KQK6JQK7pPwAAAD9XBwAAAAAAAAH+AQAASAAAADC1rlj8A9A/VE4jr6h96T8AAAA/ZgcAAAAAAAAB/wEAAEgAAADW0KcxPhnQPyBcmNQQTek/AAAAP3YHAAAAAAAAAQACAABIAAAAJAia48FD0D8uGd9bRgzpPwAAAD92BwAAAAAAAAEBAgAASAAAACQImuPBQ9A/csiwvRP86D8AAAA/dgcAAAAAAAABAgIAAEgAAADKI5O8A1nQP7h3gh/h6+g/AAAAP4UHAAAAAAAAAQMCAABIAAAAyiOTvANZ0D/6JlSBrtvoPwAAAD+FBwAAAAAAAAEEAgAASAAAAHA/jJVFbtA/PtYl43vL6D8AAAA/lQcAAAAAAAABBQIAAEgAAAAWW4Vuh4PQPz7WJeN7y+g/AAAAP6UHAAAAAAAAAQYCAABIAAAAZpJ3IAuu0D+ChfdESbvoPwAAAD/EBwAAAAAAAAEHAgAASAAAAKYcVV1UGNE/goX3REm76D8AAAA/xAcAAAAAAAABCAIAAEgAAACab0DoGVjRPwjkmgjkmug/AAAAP9MHAAAAAAAAAQkCAABIAAAAQIs5wVtt0T8I5JoI5JroPwAAAD/jBwAAAAAAAAEKAgAASAAAAOimMpqdgtE/COSaCOSa6D8AAAA/4wcAAAAAAAABCwIAAEgAAACOwitz35fRPwjkmgjkmug/AAAAPyEIAAAAAAAAAQwCAABIAAAAjsIrc9+X0T/GNMmmFqvoPwAAAD8xCAAAAAAAAAENAgAASAAAAI7CK3Pfl9E/goX3REm76D8AAAA/MQgAAAAAAAABDgIAAEgAAADyU0cP2ELRP4KF90RJu+g/AAAAP1AIAAAAAAAAAQ8CAABIAAAATfBWW5wP7D+4d4If4evoPwAAAD8AAAAAAAAAAAEQAgAASAAAAHti2m77BOw/uHeCH+Hr6D8AAAA/AAAAAAAAAAABEQIAAEgAAAAtK+i8d9rrP7h3gh/h6+g/AAAAPw8AAAAAAAAAARICAABIAAAAWZ1r0NbP6z+4d4If4evoPwAAAD8PAAAAAAAAAAETAgAASAAAALWBcveUuus/uHeCH+Hr6D8AAAA/HwAAAAAAAAABFAIAAEgAAAANZnkeU6XrP7h3gh/h6+g/AAAAPy4AAAAAAAAAARUCAABIAAAAOdj8MbKa6z+4d4If4evoPwAAAD8+AAAAAAAAAAEWAgAASAAAADnY/DGymus/csiwvRP86D8AAAA/PgAAAAAAAAABFwIAAEgAAACVvANZcIXrP+ppDfp4HOk/AAAAP04AAAAAAAAAARgCAABIAAAAvy6HbM966z+oujuYqyzpPwAAAD9dAAAAAAAAAAEZAgAASAAAAEeFEafsWus/3qzGckNd6T8AAAA/XQAAAAAAAAABGgIAAEgAAABHhRGn7FrrP1ROI6+ofek/AAAAP20AAAAAAAAAARsCAABIAAAAnWkYzqpF6z+KQK6JQK7pPwAAAD98AAAAAAAAAAEcAgAASAAAAJ1pGM6qRes/BOIKxqXO6T8AAAA/fAAAAAAAAAABHQIAAEgAAADL25vhCTvrPzjUlaA9/+k/AAAAP4wAAAAAAAAAAR4CAABIAAAAy9ub4Qk76z9sxiB71S/qPwAAAD+MAAAAAAAAAAEfAgAASAAAAMvbm+EJO+s/orirVW1g6j8AAAA/nAAAAAAAAAABIAIAAEgAAADL25vhCTvrPxpaCJLSgOo/AAAAP5wAAAAAAAAAASECAABIAAAAy9ub4Qk76z9OTJNsarHqPwAAAD+rAAAAAAAAAAEiAgAASAAAAMvbm+EJO+s/hD4eRwLi6j8AAAA/uwAAAAAAAAABIwIAAEgAAADL25vhCTvrP/zfeoNnAus/AAAAP7sAAAAAAAAAASQCAABIAAAAR4URp+xa6z8w0gVe/zLrPwAAAD+7AAAAAAAAAAElAgAASAAAAO2gCoAucOs/7iI0/DFD6z8AAAA/ygAAAAAAAAABJgIAAEgAAACVvANZcIXrP2bEkDiXY+s/AAAAP8oAAAAAAAAAAScCAABIAAAAOdj8MbKa6z/eZe10/IPrPwAAAD/aAAAAAAAAAAEoAgAASAAAAIkP7+M1xes/VgdKsWGk6z8AAAA/6gAAAAAAAAABKQIAAEgAAABZnWvQ1s/rPxRYeE+UtOs/AAAAP+oAAAAAAAAAASoCAABIAAAATfBWW5wP7D+M+dSL+dTrPwAAAD/qAAAAAAAAAAErAgAASAAAAPULUDTeJOw/SEoDKizl6z8AAAA/+QAAAAAAAAABLAIAAEgAAADJmcwgfy/sP0hKAyos5es/AAAAPwkBAAAAAAAAAS0CAABIAAAAQUNC5mFP7D8EmzHIXvXrPwAAAD8JAQAAAAAAAAEuAgAASAAAAOleO7+jZOw/wutfZpEF7D8AAAA/CQEAAAAAAAABLwIAAEgAAAC77LerRG/sP8LrX2aRBew/AAAAPxgBAAAAAAAAATACAABIAAAAYQixhIaE7D/C619mkQXsPwAAAD8oAQAAAAAAAAExAgAASAAAADeWLXEnj+w/wutfZpEF7D8AAAA/KAEAAAAAAAABMgIAAEgAAAALJKpdyJnsP8LrX2aRBew/AAAAPygBAAAAAAAAATMCAABIAAAAg80fI6u57D8EmzHIXvXrPwAAAD84AQAAAAAAAAE0AgAASAAAAFdbnA9MxOw/jPnUi/nU6z8AAAA/OAEAAAAAAAABNQIAAEgAAAAr6Rj87M7sPxRYeE+UtOs/AAAAP1cBAAAAAAAAATYCAABIAAAA/XaV6I3Z7D8UWHhPlLTrPwAAAD9XAQAAAAAAAAE3AgAASAAAANEEEtUu5Ow/FFh4T5S06z8AAAA/ZQEAAAAAAAABOAIAAEgAAABLroeaEQTtPxRYeE+UtOs/AAAAP3QBAAAAAAAAATkCAABIAAAAxVf9X/Qj7T+cthsTL5TrPwAAAD+EAQAAAAAAAAE6AgAASAAAAOUcbP4YWe0/IhW/1slz6z8AAAA/hAEAAAAAAAABOwIAAEgAAAAxVF6wnIPtP+4iNPwxQ+s/AAAAP4QBAAAAAAAAATwCAABIAAAAJadJO2LD7T90gde/zCLrPwAAAD+UAQAAAAAAAAE9AgAASAAAAM3CQhSk2O0/dIHXv8wi6z8AAAA/owEAAAAAAAABPgIAAEgAAAAd+jTGJwPuP/zfeoNnAus/AAAAP6MBAAAAAAAAAT8CAABIAAAAwRUun2kY7j+EPh5HAuLqPwAAAD+zAQAAAAAAAAFAAgAASAAAAJOjqosKI+4/hD4eRwLi6j8AAAA/swEAAAAAAAABQQIAAEgAAACTo6qLCiPuP05Mk2xqseo/AAAAP8IBAAAAAAAAAUICAABIAAAAPb+jZEw47j9eCdrzn3DqPwAAAD/CAQAAAAAAAAFDAgAASAAAAD2/o2RMOO4/KBdPGQhA6j8AAAA/0gEAAAAAAAABRAIAAEgAAAA9v6NkTDjuPzjUlaA9/+k/AAAAP9IBAAAAAAAAAUUCAABIAAAAPb+jZEw47j8E4grGpc7pPwAAAD/SAQAAAAAAAAFGAgAASAAAAD2/o2RMOO4/zu9/6w2e6T8AAAA/4gEAAAAAAAABRwIAAEgAAABnMSd4qy3uP1ROI6+ofek/AAAAP/EBAAAAAAAAAUgCAABIAAAAHfo0xicD7j8gXJjUEE3pPwAAAD/xAQAAAAAAAAFJAgAASAAAAEdsuNmG+O0/ZAtqNt486T8AAAA/AQIAAAAAAAABSgIAAEgAAABz3jvt5e3tP6i6O5irLOk/AAAAPwECAAAAAAAAAUsCAABIAAAAoVC/AEXj7T+oujuYqyzpPwAAAD8QAgAAAAAAAAFMAgAASAAAAM3CQhSk2O0/LhnfW0YM6T8AAAA/IAIAAAAAAAABTQIAAEgAAAD7NMYnA87tP3LIsL0T/Og/AAAAPzACAAAAAAAAAU4CAABIAAAAJadJO2LD7T9yyLC9E/zoPwAAAD8/AgAAAAAAAAFPAgAASAAAACWnSTtiw+0/uHeCH+Hr6D8AAAA/TwIAAAAAAAABUAIAAEgAAABRGc1OwbjtPz7WJeN7y+g/AAAAP14CAAAAAAAAAVECAABIAAAAgYtQYiCu7T8+1iXje8voPwAAAD9eAgAAAAAAAAFSAgAASAAAAK3903V/o+0/goX3REm76D8AAAA/bgIAAAAAAAABUwIAAEgAAAAxVF6wnIPtP4KF90RJu+g/AAAAP34CAAAAAAAAAVQCAABIAAAAPwFzJddD7T8I5JoI5JroPwAAAD9+AgAAAAAAAAFVAgAASAAAAHkgC65w+ew/kEI+zH566D8AAAA/fgIAAAAAAAABVgIAAEgAAAAr6Rj87M7sP5BCPsx+eug/AAAAP40CAAAAAAAAAVcCAABIAAAAN5YtcSeP7D8YoeGPGVroPwAAAD+dAgAAAAAAAAFYAgAASAAAALvst6tEb+w/GKHhjxla6D8AAAA/nQIAAAAAAAABWQIAAEgAAABBQ0LmYU/sPxih4Y8ZWug/AAAAP50CAAAAAAAAAVoCAABIAAAAb7XF+cBE7D8YoeGPGVroPwAAAD8KAwAAAAAAAAFbAgAASAAAAPrv4tlAuds/hmhKLA7wwT8AAAA/AAAAAAAAAAABXAIAAEgAAABU1OkA/6PbP4ZoSiwO8ME/AAAAPw8AAAAAAAAAAV0CAABIAAAArLjwJ72O2z+WJZGzQ6/BPwAAAD8fAAAAAAAAAAFeAgAASAAAAAad9057eds/liWRs0OvwT8AAAA/HwAAAAAAAAABXwIAAEgAAAC4ZQWd907bP6ji1zp5bsE/AAAAPz4AAAAAAAAAAWACAABIAAAAFEoMxLU52z+2nx7Cri3BPwAAAD9OAAAAAAAAAAFhAgAASAAAABz3IDnw+do/0Bms0BmswD8AAAA/TgAAAAAAAAABYgIAAEgAAACEiDzV6KTaP/KTOd+EKsA/AAAAP10AAAAAAAAAAWMCAABIAAAANlFKI2V62j/8oQDNdNO/PwAAAD9dAAAAAAAAAAFkAgAASAAAAFCrcw3a+tk/OJYb6krQvj8AAAA/bQAAAAAAAAABZQIAAEgAAAAOIZbQkJDZP3SKNgchzb0/AAAAP30AAAAAAAAAAWYCAABIAAAAgF/G4cP72D8M7flPOEW7PwAAAD99AAAAAAAAAAFnAgAASAAAAPCd9vL2Ztg/oE+9mE+9uD8AAAA/fQAAAAAAAAABaAIAAEgAAAC6wC0r6LzXPxA489L7trY/AAAAP4wAAAAAAAAAAWkCAABIAAAAbok7eWSS1z9QLA7w0bO1PwAAAD+cAAAAAAAAAAFqAgAASAAAAHo2UO6eUtc/pJq2GxMvtD8AAAA/nAAAAAAAAAABawIAAEgAAAB6NlDunlLXP8QURCp+rbM/AAAAP5wAAAAAAAAAAWwCAABIAAAAiONkY9kS1z/gjtE46SuzPwAAAD+rAAAAAAAAAAFtAgAASAAAAN7Ha4qX/dY/4I7ROOkrsz8AAAA/6gAAAAAAAAABbgIAAEgAAAA4rHKxVejWP/wIX0dUqrI/AAAAP+oAAAAAAAAAAW8CAABIAAAAkJB52BPT1j8cg+xVvyiyPwAAAD8JAQAAAAAAAAFwAgAASAAAAOp0gP/RvdY/HIPsVb8osj8AAAA/GQEAAAAAAAABcQIAAEgAAABULxKP7xHYP4ZoSiwO8ME/AAAAPwAAAAAAAAAAAXICAABIAAAArhMZtq381z+GaEosDvDBPwAAAD8AAAAAAAAAAAFzAgAASAAAAGDcJgQq0tc/hmhKLA7wwT8AAAA/HwAAAAAAAAABdAIAAEgAAAASpTRSpqfXP4ZoSiwO8ME/AAAAPx8AAAAAAAAAAXUCAABIAAAAbok7eWSS1z+GaEosDvDBPwAAAD8vAAAAAAAAAAF2AgAASAAAAHo2UO6eUtc/hmhKLA7wwT8AAAA/PgAAAAAAAAABdwIAAEgAAADSGlcVXT3XP4ZoSiwO8ME/AAAAPz4AAAAAAAAAAXgCAABIAAAALP9dPBso1z+GaEosDvDBPwAAAD8+AAAAAAAAAAF5AgAASAAAAN7Ha4qX/dY/hmhKLA7wwT8AAAA/TgAAAAAAAAABegIAAEgAAADqdID/0b3WP4ZoSiwO8ME/AAAAP14AAAAAAAAAAXsCAABIAAAAquqiwohT1j+GaEosDvDBPwAAAD9eAAAAAAAAAAF8AgAASAAAAMJEzKz909U/wlxlSeTswD8AAAA/bQAAAAAAAAABfQIAAEgAAACKZwPl7inVP/KTOd+EKsA/AAAAP20AAAAAAAAAAX4CAABIAAAA8vgegefU1D9QEKn4tU6+PwAAAD99AAAAAAAAAAF/AgAASAAAALwbVrnYKtQ/yPjeMmJIvD8AAAA/fQAAAAAAAAABgAIAAEgAAADIyGouE+vTP+RybEHNxrs/AAAAP4wAAAAAAAAAAYECAABIAAAAhj6N8cmA0z8oZ4deo8O6PwAAAD+MAAAAAAAAAAGCAgAASAAAAJLroWYEQdM/ROEUbQ5Cuj8AAAA/jAAAAAAAAAABgwIAAEgAAADuz6iNwivTP0ThFG0OQro/AAAAP58AAAAAAAAAAYQCAABIAAAAnpi22z4B0z9E4RRtDkK6PwAAAD+vAAAAAAAAAAGFAgAASAAAAPh8vQL969I/ROEUbQ5Cuj8AAAA/rwAAAAAAAAABhgIAAEgAAABoYMWFP+nVP1LmfBOqQMc/AAAAPwAAAAAAAAAAAYcCAABIAAAAwkTMrP3T1T9S5nwTqkDHPwAAAD8AAAAAAAAAAAGIAgAASAAAABop09O7vtU/UuZ8E6pAxz8AAAA/IAAAAAAAAAABiQIAAEgAAAB2Ddr6eanVP1LmfBOqQMc/AAAAPyAAAAAAAAAAAYoCAABIAAAAgrrub7Rp1T9eo8Oa3//GPwAAAD8vAAAAAAAAAAGLAgAASAAAANqe9ZZyVNU/XqPDmt//xj8AAAA/PwAAAAAAAAABjAIAAEgAAACKZwPl7inVP16jw5rf/8Y/AAAAPz8AAAAAAAAAAY0CAABIAAAATN0lqKW/1D9eo8Oa3//GPwAAAD8/AAAAAAAAAAGOAgAASAAAALBuQUSeatQ/XqPDmt//xj8AAAA/TgAAAAAAAAABjwIAAEgAAAAirXFV0dXTP16jw5rf/8Y/AAAAP14AAAAAAAAAAZACAABIAAAA4CKUGIhr0z+AHVGpSn7GPwAAAD9eAAAAAAAAAAGRAgAASAAAAPh8vQL969I/gB1RqUp+xj8AAAA/bgAAAAAAAAABkgIAAEgAAABeDtme9ZbSP4AdUalKfsY/AAAAP24AAAAAAAAAAZMCAABIAAAAdmgCiWoX0j+O2pcwgD3GPwAAAD9uAAAAAAAAAAGUAgAASAAAANz5HSVjwtE/jtqXMIA9xj8AAAA/fQAAAAAAAAABlQIAAEgAAADopjKanYLRP47alzCAPcY/AAAAP40AAAAAAAAAAZYCAABIAAAAphxVXVQY0T+O2pcwgD3GPwAAAD+NAAAAAAAAAAGXAgAASAAAAP4AXIQSA9E/jtqXMIA9xj8AAAA/jQAAAAAAAAABmAIAAEgAAACyyWnSjtjQP47alzCAPcY/AAAAP5wAAAAAAAAAAZkCAABIAAAAZpJ3IAuu0D+O2pcwgD3GPwAAAD+sAAAAAAAAAAGaAgAASAAAABZbhW6Hg9A/jtqXMIA9xj8AAAA/rAAAAAAAAAABmwIAAEgAAAAkCJrjwUPQP47alzCAPcY/AAAAP7wAAAAAAAAAAZwCAABIAAAAfOygCoAu0D+O2pcwgD3GPwAAAD+8AAAAAAAAAAGdAgAASAAAANbQpzE+GdA/jtqXMIA9xj8AAAA/ywAAAAAAAAABngIAAEgAAAAwta5Y/APQP47alzCAPcY/AAAAP8sAAAAAAAAAAZ8CAABIAAAAx/t4TfGyzz+O2pcwgD3GPwAAAD/qAAAAAAAAAAGgAgAASAAAAHfEhpttiM8/mpfet7X8xT8AAAA/6gAAAAAAAAABoQIAAEgAAADbVaI3ZjPPP6hUJT/ru8U/AAAAP+oAAAAAAAAAAaICAABIAAAA86/LIduzzj+2EWzGIHvFPwAAAD/6AAAAAAAAAAGjAgAASAAAAMHSAlrMCc4/2Iv51Iv5xD8AAAA/+gAAAAAAAAABpAIAAEgAAACJ9TmSvV/NP+RIQFzBuMQ/AAAAPwoBAAAAAAAAAaUCAABIAAAAo09jfDLgzD8Aw81qLDfEPwAAAD8KAQAAAAAAAAGmAgAASAAAAG1ymrQjNsw/AMPNaiw3xD8AAAA/DQEAAAAAAAABpwIAAEgAAACFzMOemLbLPxSAFPJh9sM/AAAAPw0BAAAAAAAAAagCAABIAAAAOZXR7BSMyz8UgBTyYfbDPwAAAD8dAQAAAAAAAAGpAgAASAAAAOld3zqRYcs/FIAU8mH2wz8AAAA/LAEAAAAAAAABqgIAAEgAAAAuWobKC5bTP+/Qa3RY89s/AAAAPwAAAAAAAAAAAasCAABIAAAAhj6N8cmA0z/fEyXtIjTcPwAAAD8vAAAAAAAAAAGsAgAASAAAAO7PqI3CK9M/0VbeZe103D8AAAA/PwAAAAAAAAABrQIAAEgAAACemLbbPgHTP0n4OqJSldw/AAAAP04AAAAAAAAAAa4CAABIAAAAuPLfxbOB0j85O/QaHdbcPwAAAD9OAAAAAAAAAAGvAgAASAAAAGy77RMwV9I/s9xQV4L23D8AAAA/XgAAAAAAAAABsAIAAEgAAAB2aAKJahfSPxvBZgyyV90/AAAAP24AAAAAAAAAAbECAABIAAAAjsIrc9+X0T8NBCCFfJjdPwAAAD9uAAAAAAAAAAGyAgAASAAAAKYcVV1UGNE/74mSdhEa3j8AAAA/bgAAAAAAAAABswIAAEgAAADKI5O8A1nQP0mxYaQLvN4/AAAAP30AAAAAAAAAAbQCAABIAAAAx/t4TfGyzz8rN9SVoD3fPwAAAD+NAAAAAAAAAAG1AgAASAAAAFlB573TXs4/lxvqStCe3z8AAAA/jQAAAAAAAAABtgIAAEgAAACJ9TmSvV/NP////////98/AAAAP40AAAAAAAAAAbcCAABIAAAAvamMZqdgzD828oralzDgPwAAAD+cAAAAAAAAAAG4AgAASAAAAL2pjGanYMw/8EK5eMpA4D8AAAA/nAAAAAAAAAABuQIAAEgAAADRA7ZQHOHLPyY1RFNiceA/AAAAP6wAAAAAAAAAAboCAABIAAAAnSbtiA03yz9aJ88t+qHgPwAAAD+sAAAAAAAAAAG7AgAASAAAAAG4CCUG4so/1Mgral/C4D8AAAA/vAAAAAAAAAABvAIAAEgAAAAZEjIPe2LKP5AZWgiS0uA/AAAAP7wAAAAAAAAAAb0CAABIAAAA5TRpR2y4yT8Iu7ZE9/LgPwAAAD/LAAAAAAAAAAG+AgAASAAAAPuOkjHhOMk/xAvl4ikD4T8AAAA/2wAAAAAAAAABvwIAAEgAAAAV6bsbVrnIP4JcE4FcE+E/AAAAP9sAAAAAAAAAAcACAABIAAAAYyCuzdnjyD8Iu7ZE9/LgPwAAAD8KAQAAAAAAAAHBAgAASAAAABkSMg97Yso/GHj9yyyy4D8AAAA/GQEAAAAAAAABwgIAAEgAAACmepF4fI/gP82dt2M0Tto/AAAAPwAAAAAAAAAAAcMCAABIAAAApnqReHyP4D9HPxSgmW7aPwAAAD8AAAAAAAAAAAHEAgAASAAAAKZ6kXh8j+A/OYLNGGSv2j8AAAA/EAAAAAAAAAABxQIAAEgAAACmepF4fI/gPyfFhpEu8No/AAAAPy8AAAAAAAAAAcYCAABIAAAApnqReHyP4D+hZuPNkxDbPwAAAD9OAAAAAAAAAAHHAgAASAAAAKZ6kXh8j+A/GwhACvkw2z8AAAA/TgAAAAAAAAAByAIAAEgAAABLlopRvqTgP3UvDzjz0ts/AAAAPwAAAAAAAAAAAckCAABIAAAAS5aKUb6k4D9lcsiwvRPcPwAAAD8QAAAAAAAAAAHKAgAASAAAAEuWilG+pOA/3xMl7SI03D8AAAA/EAAAAAAAAAABywIAAEgAAABLlopRvqTgP1e1gSmIVNw/AAAAPx8AAAAAAAAAAcwCAABIAAAAS5aKUb6k4D/RVt5l7XTcPwAAAD8fAAAAAAAAAAHNAgAASAAAAEuWilG+pOA/v5mX3re13D8AAAA/HwAAAAAAAAABzgIAAEgAAABLlopRvqTgP7PcUFeC9tw/AAAAP0IAAAAAAAAAAc8CAABIAAAAS5aKUb6k4D8rfq2T5xbdPwAAAD9CAAAAAAAAAAHQAgAASAAAAEuWilG+pOA/pR8K0Ew33T8AAAA/UQAAAAAAAAAB0QIAAEgAAABLlopRvqTgPw0EIIV8mN0/AAAAP1EAAAAAAAAAAdICAABIAAAAS5aKUb6k4D+HpXzB4bjdPwAAAD9hAAAAAAAAAAHTAgAASAAAAEuWilG+pOA/d+g1Oqz53T8AAAA/YQAAAAAAAAAB1AIAAEgAAABLlopRvqTgP2kr77J2Ot4/AAAAP3AAAAAAAAAAAdUCAABIAAAAeggOZR2a4D9ZbqgrQXvePwAAAD+AAAAAAAAAAAHWAgAASAAAAKZ6kXh8j+A/SbFhpAu83j8AAAA/gAAAAAAAAAAB1wIAAEgAAACmepF4fI/gP7WVd1k7Hd8/AAAAP5AAAAAAAAAAAdgCAABIAAAApnqReHyP4D8rN9SVoD3fPwAAAD+fAAAAAAAAAAHZAgAASAAAAKZ6kXh8j+A/pdgw0gVe3z8AAAA/rwAAAAAAAAAB2gIAAEgAAADT7BSM24TgPx16jQ5rft8/AAAAP68AAAAAAAAAAdsCAABIAAAA/l6Ynzp64D8deo0Oa37fPwAAAD++AAAAAAAAAAHcAgAASAAAAP5emJ86euA/lxvqStCe3z8AAAA/zgAAAAAAAAAB3QIAAEgAAAD+XpifOnrgP4deo8Oa398/AAAAP84AAAAAAAAAAd4CAABIAAAA/l6Ynzp64D+8UC6eMhDgPwAAAD/eAAAAAAAAAAHfAgAASAAAAP5emJ86euA/eqFcPGUg4D8AAAA/7QAAAAAAAAAB4AIAAEgAAAD+XpifOnrgP/BCuXjKQOA/AAAAP/0AAAAAAAAAAeECAABIAAAARsys/dN13z+uxnJDXQnKPwAAAD8AAAAAAAAAAAHiAgAASAAAAKCwsySSYN8/rsZyQ10Jyj8AAAA/AAAAAAAAAAAB4wIAAEgAAAD4lLpLUEvfP67GckNdCco/AAAAPxAAAAAAAAAAAeQCAABIAAAAqF3Imcwg3z+STOU08orKPwAAAD8QAAAAAAAAAAHlAgAASAAAAKhdyJnMIN8/gI+erbzLyj8AAAA/HwAAAAAAAAAB5gIAAEgAAABgJtbnSPbeP3LSVyaHDMs/AAAAPy8AAAAAAAAAAecCAABIAAAAtgrdDgfh3j9kFRGfUU3LPwAAAD8vAAAAAAAAAAHoAgAASAAAALYK3Q4H4d4/SpuDkObOyz8AAAA/LwAAAAAAAAAB6QIAAEgAAAC2Ct0OB+HePygh9oF7UMw/AAAAP04AAAAAAAAAAeoCAABIAAAAtgrdDgfh3j8A6iHs2hLNPwAAAD9eAAAAAAAAAAHrAgAASAAAALYK3Q4H4d4/3m+U3W+UzT8AAAA/bQAAAAAAAAAB7AIAAEgAAAAQ7+M1xcveP8T1Bs8EFs4/AAAAP20AAAAAAAAAAe0CAABIAAAAaNPqXIO23j/E9QbPBBbOPwAAAD99AAAAAAAAAAHuAgAASAAAAGjT6lyDtt4/tjjAR89Wzj8AAAA/jAAAAAAAAAAB7wIAAEgAAADCt/GDQaHeP5S+Mjlk2M4/AAAAP4wAAAAAAAAAAfACAABIAAAAwrfxg0Gh3j9qh16jw5rPPwAAAD+MAAAAAAAAAAHxAgAASAAAAMK38YNBod4/HSjFhpEu0D8AAAA/nAAAAAAAAAAB8gIAAEgAAADCt/GDQaHePxBrfv9bb9A/AAAAP5wAAAAAAAAAAfMCAABIAAAAwrfxg0Gh3j//rTd4JrDQPwAAAD+sAAAAAAAAAAH0AgAASAAAAMK38YNBod4/a5JNLVYR0T8AAAA/rAAAAAAAAAAB9QIAAEgAAADCt/GDQaHeP1vVBqYgUtE/AAAAP68AAAAAAAAAAfYCAABIAAAAEO/jNcXL3j9NGMAe65LRPwAAAD+vAAAAAAAAAAH3AgAASAAAALYK3Q4H4d4/TRjAHuuS0T8AAAA/vwAAAAAAAAAB+AIAAEgAAABgJtbnSPbePz1beZe109E/AAAAP84AAAAAAAAAAfkCAABIAAAAUnnBcg423z+1/NXTGvTRPwAAAD/OAAAAAAAAAAH6AgAASAAAAKCwsySSYN8/qT+PTOU00j8AAAA/zgAAAAAAAAAB+wIAAEgAAABGzKz903XfP6k/j0zlNNI/AAAAP94AAAAAAAAAAfwCAABIAAAA7uel1hWL3z8h4euISlXSPwAAAD/uAAAAAAAAAAH9AgAASAAAAJIDn69XoN8/IeHriEpV0j8AAAA/7gAAAAAAAAAB/gIAAEgAAAA4H5iImbXfPyHh64hKVdI/AAAAP/0AAAAAAAAAAf8CAABIAAAAOB+YiJm13z+XgkjFr3XSPwAAAD8NAQAAAAAAAAEAAwAASAAAAIZWijod4N8/l4JIxa910j8AAAA/DQEAAAAAAAABAQMAAEgAAACRYjdPkhrgP5eCSMWvddI/AAAAPxwBAAAAAAAAAQIDAABIAAAA3pkpARZF4D8RJKUBFZbSPwAAAD8cAQAAAAAAAAEDAwAASAAAAKZ6kXh8j+A/ESSlARWW0j8AAAA/HAEAAAAAAAABBAMAAEgAAAAeJAc+X6/gPxEkpQEVltI/AAAAPywBAAAAAAAAAQUDAABIAAAAP+l13IPk4D8RJKUBFZbSPwAAAD88AQAAAAAAAAEGAwAASAAAAI0gaI4HD+E/ESSlARWW0j8AAAA/PAEAAAAAAAABBwMAAEgAAAA1PGFnSSThPxEkpQEVltI/AAAAPzwBAAAAAAAAAQgDAABIAAAABsrdU+ou4T8RJKUBFZbSPwAAAD9LAQAAAAAAAAEJAwAASAAAAAbK3VPqLuE/l4JIxa910j8AAAA/agEAAAAAAAABCgMAAEgAAAAGyt1T6i7hPyHh64hKVdI/AAAAP3oBAAAAAAAAAQsDAABIAAAABsrdU+ou4T8vnjIQgBTSPwAAAD96AQAAAAAAAAEMAwAASAAAAAbK3VPqLuE/PVt5l7XT0T8AAAA/igEAAAAAAAABDQMAAEgAAAAGyt1T6i7hP9N2Y+KFctE/AAAAP4oBAAAAAAAAAQ4DAABIAAAABsrdU+ou4T/hM6ppuzHRPwAAAD+ZAQAAAAAAAAEPAwAASAAAAAbK3VPqLuE/a5JNLVYR0T8AAAA/qQEAAAAAAAABEAMAAEgAAAAGyt1T6i7hP/+tN3gmsNA/AAAAP6kBAAAAAAAAAREDAABIAAAABsrdU+ou4T8Qa37/W2/QPwAAAD+4AQAAAAAAAAESAwAASAAAANtXWkCLOeE/l8khw/ZO0D8AAAA/yAEAAAAAAAABEwMAAEgAAACBc1MZzU7hP1jKFxyO288/AAAAP8gBAAAAAAAAARQDAABIAAAAVQHQBW5Z4T92RKUq+VnPPwAAAD/nAQAAAAAAAAEVAwAASAAAACiPTPIOZOE/iAHssS4Zzz8AAAA/5wEAAAAAAAABFgMAAEgAAAAoj0zyDmThP5S+Mjlk2M4/AAAAP+cBAAAAAAAAARcDAABIAAAAKI9M8g5k4T+2OMBHz1bOPwAAAD/3AQAAAAAAAAEYAwAASAAAACiPTPIOZOE/xPUGzwQWzj8AAAA/BgIAAAAAAAABGQMAAEgAAAAoj0zyDmThP95vlN1vlM0/AAAAPwYCAAAAAAAAARoDAABIAAAAVQHQBW5Z4T8aZK/6RZHMPwAAAD8WAgAAAAAAAAEbAwAASAAAAIFzUxnNTuE/KCH2gXtQzD8AAAA/JgIAAAAAAAABHAMAAEgAAACu5dYsLEThP1ZYyhccjss/AAAAPzUCAAAAAAAAAR0DAABIAAAABsrdU+ou4T9y0lcmhwzLPwAAAD81AgAAAAAAAAEeAwAASAAAAAbK3VPqLuE/gI+erbzLyj8AAAA/NQIAAAAAAAABHwMAAEgAAAA1PGFnSSThP67GckNdCco/AAAAP0UCAAAAAAAAASADAABIAAAAjSBojgcP4T/IQABSyIfJPwAAAD9UAgAAAAAAAAEhAwAASAAAAI0gaI4HD+E/3P1G2f1GyT8AAAA/VAIAAAAAAAABIgMAAEgAAAC6kuuhZgThP/h31Odoxcg/AAAAP2QCAAAAAAAAASMDAABIAAAAupLroWYE4T8INRtvnoTIPwAAAD90AgAAAAAAAAEkAwAASAAAAD/pddyD5OA/Jq+ofQkDyD8AAAA/gwIAAAAAAAABJQMAAEgAAADzsYMqALrgPzRs7wQ/wsc/AAAAP4MCAAAAAAAAASYDAABIAAAA0+wUjNuE4D80bO8EP8LHPwAAAD+TAgAAAAAAAAEnAwAASAAAAN6ZKQEWReA/UuZ8E6pAxz8AAAA/kwIAAAAAAAABKAMAAEgAAACRYjdPkhrgP1LmfBOqQMc/AAAAP6ICAAAAAAAAASkDAABIAAAAhlaKOh3g3z9eo8Oa3//GPwAAAD+iAgAAAAAAAAEqAwAASAAAAOA6kWHbyt8/XqPDmt//xj8AAAA/ogIAAAAAAAABKwMAAEgAAAA4H5iImbXfP16jw5rf/8Y/AAAAP7UCAAAAAAAAASwDAABIAAAA7uel1hWL3z9eo8Oa3//GPwAAAD/FAgAAAAAAAAEtAwAASAAAAKCwsySSYN8/XqPDmt//xj8AAAA/1AIAAAAAAAABLgMAAEgAAAD4lLpLUEvfP16jw5rf/8Y/AAAAP+QCAAAAAAAAAS8DAABIAAAAUnnBcg423z9eo8Oa3//GPwAAAD/kAgAAAAAAAAEwAwAASAAAAGAm1udI9t4/XqPDmt//xj8AAAA/8wIAAAAAAAABMQMAAEgAAADCt/GDQaHeP16jw5rf/8Y/AAAAPwMDAAAAAAAAATIDAABIAAAAzmQG+Xth3j9eo8Oa3//GPwAAAD8DAwAAAAAAAAEzAwAASAAAAIItFEf4Nt4/XqPDmt//xj8AAAA/AwMAAAAAAAABNAMAAEgAAAAy9iGVdAzeP16jw5rf/8Y/AAAAPxMDAAAAAAAAATUDAABIAAAAQKM2Cq/M3T9eo8Oa3//GPwAAAD8TAwAAAAAAAAE2AwAASAAAAECjNgqvzN0/UuZ8E6pAxz8AAAA/UQMAAAAAAAABNwMAAEgAAAAy9iGVdAzeP0QpNox0gcc/AAAAP2EDAAAAAAAAATgDAABIAAAAhlaKOh3g3z+UvjI5ZNjOPwAAAD8AAAAAAAAAAAE5AwAASAAAAIZWijod4N8/iAHssS4Zzz8AAAA/DQAAAAAAAAABOgMAAEgAAAAwcoMTX/XfP4gB7LEuGc8/AAAAP2sAAAAAAAAAATsDAABIAAAA60Y+dlAF4D+IAeyxLhnPPwAAAD96AAAAAAAAAAE8AwAASAAAALzUumLxD+A/iAHssS4Zzz8AAAA/egAAAAAAAAABPQMAAEgAAABk8LM7MyXgP5S+Mjlk2M4/AAAAP4oAAAAAAAAAAT4DAABIAAAAOH4wKNQv4D+ie3nAmZfOPwAAAD+aAAAAAAAAAAE/AwAASAAAAAsMrRR1OuA/tjjAR89Wzj8AAAA/mgAAAAAAAAABQAMAAEgAAADemSkBFkXgP7Y4wEfPVs4/AAAAP6kAAAAAAAAAAUEDAABIAAAA3pkpARZF4D/E9QbPBBbOPwAAAD+5AAAAAAAAAAFCAwAASAAAALInpu22T+A/0rJNVjrVzT8AAAA/yAAAAAAAAAABQwMAAEgAAACEtSLaV1rgP9KyTVY61c0/AAAAPxYBAAAAAAAAAUQDAABIAAAAhLUi2lda4D/E9QbPBBbOPwAAAD8mAQAAAAAAAAFFAwAASAAAAIS1ItpXWuA/tjjAR89Wzj8AAAA/JgEAAAAAAAABRgMAAEgAAACEtSLaV1rgP6J7ecCZl84/AAAAP0UBAAAAAAAAAUcDAABIAAAAsiem7bZP4D+UvjI5ZNjOPwAAAD9VAQAAAAAAAAFIAwAASAAAALInpu22T+A/iAHssS4Zzz8AAAA/ZAEAAAAAAAABSQMAAEgAAADemSkBFkXgP3ZEpSr5Wc8/AAAAP2QBAAAAAAAAAUoDAABIAAAA3pkpARZF4D9YyhccjtvPPwAAAD90AQAAAAAAAAFLAwAASAAAADh+MCjUL+A/l8khw/ZO0D8AAAA/dAEAAAAAAAABTAMAAEgAAABk8LM7MyXgP5fJIcP2TtA/AAAAP4QBAAAAAAAAAU0DAABIAAAAZPCzOzMl4D//rTd4JrDQPwAAAD+TAQAAAAAAAAFOAwAASAAAAJFiN0+SGuA/8fDw8PDw0D8AAAA/kwEAAAAAAAABTwMAAEgAAAC81Lpi8Q/gP/Hw8PDw8NA/AAAAP5MBAAAAAAAAAVADAABIAAAAvNS6YvEP4D/hM6ppuzHRPwAAAD+jAQAAAAAAAAFRAwAASAAAALzUumLxD+A/W9UGpiBS0T8AAAA/EwIAAAAAAAABUgMAAEgAAACRYjdPkhrgP1vVBqYgUtE/AAAAPzICAAAAAAAAAVMDAABIAAAAZPCzOzMl4D9b1QamIFLRPwAAAD9CAgAAAAAAAAFUAwAASAAAALInpu22T+A/W9UGpiBS0T8AAAA/QgIAAAAAAAABVQMAAEgAAABYQ5/G+GTgP1vVBqYgUtE/AAAAP1ECAAAAAAAAAVYDAABIAAAA/l6Ynzp64D9b1QamIFLRPwAAAD9hAgAAAAAAAAFXAwAASAAAANPsFIzbhOA/4TOqabsx0T8AAAA/YQIAAAAAAAABWAMAAEgAAADT7BSM24TgP2uSTS1WEdE/AAAAP2ECAAAAAAAAAVkDAABIAAAA0+wUjNuE4D/x8PDw8PDQPwAAAD9xAgAAAAAAAAFaAwAASAAAANPsFIzbhOA/eU+UtIvQ0D8AAAA/gAIAAAAAAAABWwMAAEgAAACmepF4fI/gP/+tN3gmsNA/AAAAP4ACAAAAAAAAAVwDAABIAAAAS5aKUb6k4D//rTd4JrDQPwAAAD+QAgAAAAAAAAFdAwAASAAAAMY/ABehxOA//603eCaw0D8AAAA/rwIAAAAAAAABXgMAAEgAAACazXwDQs/gP/+tN3gmsNA/AAAAP68CAAAAAAAAAV8DAABIAAAAbVv57+LZ4D+GDNs7wY/QPwAAAD/9AgAAAAAAAAFgAwAASAAAAJrNfANCz+A/hgzbO8GP0D8AAAA/SwMAAAAAAAABYQMAAEgAAADGPwAXocTgP4YM2zvBj9A/AAAAP0sDAAAAAAAAAWIDAABIAAAAxj8AF6HE4D//rTd4JrDQPwAAAD9bAwAAAAAAAAFjAwAASAAAAJrNfANCz+A/EGt+/1tv0D8AAAA/mQMAAAAAAAABZAMAAEgAAAA/6XXcg+TgP6SGaEosDtA/AAAAP6kDAAAAAAAAAWUDAABIAAAAupLroWYE4T92RKUq+VnPPwAAAD+pAwAAAAAAAAFmAwAASAAAAI0gaI4HD+E/lL4yOWTYzj8AAAA/uAMAAAAAAAABZwMAAEgAAABgruR6qBnhP8T1Bs8EFs4/AAAAP8gDAAAAAAAAAWgDAABIAAAANTxhZ0kk4T/eb5Tdb5TNPwAAAD/IAwAAAAAAAAFpAwAASAAAADU8YWdJJOE/7CzbZKVTzT8AAAA/yAMAAAAAAAABagMAAEgAAAA1PGFnSSThPwDqIezaEs0/AAAAP9cDAAAAAAAAAWsDAABIAAAANTxhZ0kk4T8Op2hzENLMPwAAAD8WBAAAAAAAAAFsAwAASAAAAI0gaI4HD+E/DqdocxDSzD8AAAA/GQQAAAAAAAABbQMAAEgAAAATd/LIJO/gPw6naHMQ0sw/AAAAPygEAAAAAAAAAW4DAABIAAAAE3fyyCTv4D/sLNtkpVPNPwAAAD84BAAAAAAAAAFvAwAASAAAAD/pddyD5OA/7CzbZKVTzT8AAAA/SAQAAAAAAAABcAMAAEgAAABtW/nv4tngP95vlN1vlM0/AAAAP1cEAAAAAAAAAXEDAABIAAAAbVv57+LZ4D/Ssk1WOtXNPwAAAD+GBAAAAAAAAAFyAwAASAAAAJrNfANCz+A/xPUGzwQWzj8AAAA/hgQAAAAAAAABcwMAAEgAAACazXwDQs/gP7Y4wEfPVs4/AAAAP6UEAAAAAAAAAXQDAABIAAAAms18A0LP4D+UvjI5ZNjOPwAAAD+lBAAAAAAAAAF1AwAASAAAAMY/ABehxOA/dkSlKvlZzz8AAAA/cAUAAAAAAAABdgMAAEgAAADzsYMqALrgP2qHXqPDms8/AAAAP4AFAAAAAAAAAXcDAABIAAAA87GDKgC64D9YyhccjtvPPwAAAD+ABQAAAAAAAAF4AwAASAAAAB4kBz5fr+A/pIZoSiwO0D8AAAA/jwUAAAAAAAABeQMAAEgAAAAeJAc+X6/gP1jKFxyO288/AAAAPx8GAAAAAAAAAXoDAABIAAAAeggOZR2a4D9YyhccjtvPPwAAAD8+BgAAAAAAAAF7AwAASAAAAKZ6kXh8j+A/WMoXHI7bzz8AAAA/PgYAAAAAAAABfAMAAEgAAADT7BSM24TgP1jKFxyO288/AAAAP14GAAAAAAAAAX0DAABIAAAA/l6Ynzp64D9qh16jw5rPPwAAAD+sBgAAAAAAAAF+AwAASAAAAP5emJ86euA/dkSlKvlZzz8AAAA/uwYAAAAAAAABfwMAAEgAAABYQ5/G+GTgP3ZEpSr5Wc8/AAAAPygHAAAAAAAAAYADAABIAAAAK9Ebs5lv4D92RKUq+VnPPwAAAD+WBwAAAAAAAAGBAwAASAAAANPsFIzbhOA/dkSlKvlZzz8AAAA/pQcAAAAAAAABggMAAEgAAACmepF4fI/gP4gB7LEuGc8/AAAAP6UHAAAAAAAAAYMDAABIAAAAeggOZR2a4D+IAeyxLhnPPwAAAD+1BwAAAAAAAAGEAwAASAAAAEuWilG+pOA/lL4yOWTYzj8AAAA/xAcAAAAAAAABhQMAAEgAAAB6CA5lHZrgP4gB7LEuGc8/AAAAPzYIAAAAAAAAAYYDAABIAAAApnqReHyP4D+IAeyxLhnPPwAAAD9FCAAAAAAAAAGHAwAASAAAAP5emJ86euA/iAHssS4Zzz8AAAA/0ggAAAAAAAABiAMAAEgAAAAr0RuzmW/gP3ZEpSr5Wc8/AAAAP+EIAAAAAAAAAYkDAABIAAAAK9Ebs5lv4D9YyhccjtvPPwAAAD/hCAAAAAAAAAGKAwAASAAAAIS1ItpXWuA/pIZoSiwO0D8AAAA/8QgAAAAAAAAL</ink>
</athena>
</file>

<file path=customXml/item3.xml><?xml version="1.0" encoding="utf-8"?>
<athena xmlns="http://schemas.microsoft.com/edu/athena" version="0.1.3885.0">
  <timings duration="21637"/>
</athena>
</file>

<file path=customXml/item4.xml><?xml version="1.0" encoding="utf-8"?>
<athena xmlns="http://schemas.microsoft.com/edu/athena" version="0.1.3885.0">
  <media streamable="true" recordStart="0" recordEnd="21637" recordLength="21637"/>
</athena>
</file>

<file path=customXml/item5.xml><?xml version="1.0" encoding="utf-8"?>
<athena xmlns="http://schemas.microsoft.com/edu/athena" version="0.1.3885.0">
  <timings duration="7802"/>
</athena>
</file>

<file path=customXml/item6.xml><?xml version="1.0" encoding="utf-8"?>
<athena xmlns="http://schemas.microsoft.com/edu/athena" version="0.1.3885.0">
  <timings duration="28745"/>
</athena>
</file>

<file path=customXml/item7.xml><?xml version="1.0" encoding="utf-8"?>
<athena xmlns="http://schemas.microsoft.com/edu/athena" version="0.1.3885.0">
  <media streamable="true" recordStart="0" recordEnd="28745" recordLength="28790" audioOnly="true"/>
</athena>
</file>

<file path=customXml/item8.xml><?xml version="1.0" encoding="utf-8"?>
<athena xmlns="http://schemas.microsoft.com/edu/athena" version="0.1.3885.0">
  <media streamable="true" recordStart="0" recordEnd="8961" recordLength="8961"/>
</athena>
</file>

<file path=customXml/itemProps1.xml><?xml version="1.0" encoding="utf-8"?>
<ds:datastoreItem xmlns:ds="http://schemas.openxmlformats.org/officeDocument/2006/customXml" ds:itemID="{19A07E5B-AB61-45FC-BFA2-5D5E09B32214}">
  <ds:schemaRefs>
    <ds:schemaRef ds:uri="http://schemas.microsoft.com/edu/athena"/>
  </ds:schemaRefs>
</ds:datastoreItem>
</file>

<file path=customXml/itemProps2.xml><?xml version="1.0" encoding="utf-8"?>
<ds:datastoreItem xmlns:ds="http://schemas.openxmlformats.org/officeDocument/2006/customXml" ds:itemID="{6986C286-F0A8-419B-B029-3A8AB72071F8}">
  <ds:schemaRefs>
    <ds:schemaRef ds:uri="http://schemas.microsoft.com/edu/athena"/>
  </ds:schemaRefs>
</ds:datastoreItem>
</file>

<file path=customXml/itemProps3.xml><?xml version="1.0" encoding="utf-8"?>
<ds:datastoreItem xmlns:ds="http://schemas.openxmlformats.org/officeDocument/2006/customXml" ds:itemID="{E3EB3E92-3BB4-461F-84CC-639318F2CBBC}">
  <ds:schemaRefs>
    <ds:schemaRef ds:uri="http://schemas.microsoft.com/edu/athena"/>
  </ds:schemaRefs>
</ds:datastoreItem>
</file>

<file path=customXml/itemProps4.xml><?xml version="1.0" encoding="utf-8"?>
<ds:datastoreItem xmlns:ds="http://schemas.openxmlformats.org/officeDocument/2006/customXml" ds:itemID="{C9D6DC6C-E916-40ED-8050-4D5D90FE7E4D}">
  <ds:schemaRefs>
    <ds:schemaRef ds:uri="http://schemas.microsoft.com/edu/athena"/>
  </ds:schemaRefs>
</ds:datastoreItem>
</file>

<file path=customXml/itemProps5.xml><?xml version="1.0" encoding="utf-8"?>
<ds:datastoreItem xmlns:ds="http://schemas.openxmlformats.org/officeDocument/2006/customXml" ds:itemID="{32637CE6-0D37-4E49-8084-07476E3B449D}">
  <ds:schemaRefs>
    <ds:schemaRef ds:uri="http://schemas.microsoft.com/edu/athena"/>
  </ds:schemaRefs>
</ds:datastoreItem>
</file>

<file path=customXml/itemProps6.xml><?xml version="1.0" encoding="utf-8"?>
<ds:datastoreItem xmlns:ds="http://schemas.openxmlformats.org/officeDocument/2006/customXml" ds:itemID="{854ADE6C-3B73-441D-8922-D80A661C11D0}">
  <ds:schemaRefs>
    <ds:schemaRef ds:uri="http://schemas.microsoft.com/edu/athena"/>
  </ds:schemaRefs>
</ds:datastoreItem>
</file>

<file path=customXml/itemProps7.xml><?xml version="1.0" encoding="utf-8"?>
<ds:datastoreItem xmlns:ds="http://schemas.openxmlformats.org/officeDocument/2006/customXml" ds:itemID="{B5B111C6-7A41-44C9-9B89-C17F3F3E6FB3}">
  <ds:schemaRefs>
    <ds:schemaRef ds:uri="http://schemas.microsoft.com/edu/athena"/>
  </ds:schemaRefs>
</ds:datastoreItem>
</file>

<file path=customXml/itemProps8.xml><?xml version="1.0" encoding="utf-8"?>
<ds:datastoreItem xmlns:ds="http://schemas.openxmlformats.org/officeDocument/2006/customXml" ds:itemID="{1DA4955D-73D6-42FA-B29F-4763CF4B41D3}">
  <ds:schemaRefs>
    <ds:schemaRef ds:uri="http://schemas.microsoft.com/edu/athen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_hjs_thn01</Template>
  <TotalTime>0</TotalTime>
  <Words>0</Words>
  <Application>Microsoft Office PowerPoint</Application>
  <PresentationFormat>A4-Papier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Symbol</vt:lpstr>
      <vt:lpstr>Wingdings</vt:lpstr>
      <vt:lpstr>_hjs_thn01</vt:lpstr>
      <vt:lpstr>Benutzerdefiniertes Design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Blended Learning</dc:title>
  <dc:creator>Hans-Jürgen Stenger</dc:creator>
  <cp:lastModifiedBy>Hans-Jürgen Stenger</cp:lastModifiedBy>
  <cp:revision>773</cp:revision>
  <cp:lastPrinted>2016-11-17T12:30:41Z</cp:lastPrinted>
  <dcterms:created xsi:type="dcterms:W3CDTF">2016-05-31T08:43:12Z</dcterms:created>
  <dcterms:modified xsi:type="dcterms:W3CDTF">2017-04-26T12:16:54Z</dcterms:modified>
</cp:coreProperties>
</file>