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24" y="-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B2-AF34-41EF-A67A-D61D73D5C87C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20F3-F97E-4035-9FF3-3AD86C8B09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47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B2-AF34-41EF-A67A-D61D73D5C87C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20F3-F97E-4035-9FF3-3AD86C8B09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60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B2-AF34-41EF-A67A-D61D73D5C87C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20F3-F97E-4035-9FF3-3AD86C8B09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96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B2-AF34-41EF-A67A-D61D73D5C87C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20F3-F97E-4035-9FF3-3AD86C8B09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94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B2-AF34-41EF-A67A-D61D73D5C87C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20F3-F97E-4035-9FF3-3AD86C8B09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35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B2-AF34-41EF-A67A-D61D73D5C87C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20F3-F97E-4035-9FF3-3AD86C8B09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57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B2-AF34-41EF-A67A-D61D73D5C87C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20F3-F97E-4035-9FF3-3AD86C8B09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83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B2-AF34-41EF-A67A-D61D73D5C87C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20F3-F97E-4035-9FF3-3AD86C8B09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93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B2-AF34-41EF-A67A-D61D73D5C87C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20F3-F97E-4035-9FF3-3AD86C8B09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16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B2-AF34-41EF-A67A-D61D73D5C87C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20F3-F97E-4035-9FF3-3AD86C8B09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15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ACB2-AF34-41EF-A67A-D61D73D5C87C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420F3-F97E-4035-9FF3-3AD86C8B09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65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ACB2-AF34-41EF-A67A-D61D73D5C87C}" type="datetimeFigureOut">
              <a:rPr lang="de-DE" smtClean="0"/>
              <a:t>11.03.2015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420F3-F97E-4035-9FF3-3AD86C8B09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2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reativecommons.org/licenses/by-sa/3.0/de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48280" y="274638"/>
            <a:ext cx="9262419" cy="1143000"/>
          </a:xfrm>
        </p:spPr>
        <p:txBody>
          <a:bodyPr>
            <a:noAutofit/>
          </a:bodyPr>
          <a:lstStyle/>
          <a:p>
            <a:pPr algn="l"/>
            <a:r>
              <a:rPr lang="de-DE" sz="2400" dirty="0"/>
              <a:t>Moodle-Einstellungen für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400" dirty="0" smtClean="0"/>
              <a:t>die bedingte Herausgabe </a:t>
            </a:r>
            <a:r>
              <a:rPr lang="de-DE" sz="2400" dirty="0"/>
              <a:t>von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Musterlösungen</a:t>
            </a:r>
            <a:endParaRPr lang="de-DE" sz="2400" dirty="0"/>
          </a:p>
        </p:txBody>
      </p:sp>
      <p:pic>
        <p:nvPicPr>
          <p:cNvPr id="1026" name="Picture 2" descr="C:\Users\stengerha.ADS1\Desktop\aufgabeneinstellu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3522935"/>
            <a:ext cx="6142038" cy="314642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engerha.ADS1\Desktop\abgabe einstellu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1637334"/>
            <a:ext cx="4144962" cy="164623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tengerha.ADS1\Desktop\einstellung bei musterlösu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64" y="2734460"/>
            <a:ext cx="6049962" cy="352107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326" y="188640"/>
            <a:ext cx="5524500" cy="2181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7088584" y="6453336"/>
            <a:ext cx="2688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/>
              <a:t>HJ Stenger, </a:t>
            </a:r>
            <a:r>
              <a:rPr lang="de-DE" sz="1200" dirty="0" smtClean="0">
                <a:hlinkClick r:id="rId6"/>
              </a:rPr>
              <a:t>CC-BY-SA DE</a:t>
            </a:r>
            <a:r>
              <a:rPr lang="de-DE" sz="1200" dirty="0" smtClean="0"/>
              <a:t>, 11.03.2015</a:t>
            </a:r>
            <a:endParaRPr lang="de-DE" sz="1200" dirty="0"/>
          </a:p>
        </p:txBody>
      </p:sp>
      <p:sp>
        <p:nvSpPr>
          <p:cNvPr id="6" name="Legende mit Linie 1 (Markierungsleiste) 5"/>
          <p:cNvSpPr/>
          <p:nvPr/>
        </p:nvSpPr>
        <p:spPr>
          <a:xfrm>
            <a:off x="8301372" y="528478"/>
            <a:ext cx="1548172" cy="216024"/>
          </a:xfrm>
          <a:prstGeom prst="accentCallout1">
            <a:avLst>
              <a:gd name="adj1" fmla="val 18750"/>
              <a:gd name="adj2" fmla="val -8333"/>
              <a:gd name="adj3" fmla="val 101506"/>
              <a:gd name="adj4" fmla="val -568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Lernmaterial</a:t>
            </a:r>
            <a:endParaRPr lang="de-DE" sz="1400" dirty="0"/>
          </a:p>
        </p:txBody>
      </p:sp>
      <p:sp>
        <p:nvSpPr>
          <p:cNvPr id="11" name="Legende mit Linie 1 (Markierungsleiste) 10"/>
          <p:cNvSpPr/>
          <p:nvPr/>
        </p:nvSpPr>
        <p:spPr>
          <a:xfrm>
            <a:off x="8301372" y="836712"/>
            <a:ext cx="1548172" cy="442540"/>
          </a:xfrm>
          <a:prstGeom prst="accentCallout1">
            <a:avLst>
              <a:gd name="adj1" fmla="val 18750"/>
              <a:gd name="adj2" fmla="val -8333"/>
              <a:gd name="adj3" fmla="val 38475"/>
              <a:gd name="adj4" fmla="val -43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Formulierung </a:t>
            </a:r>
            <a:br>
              <a:rPr lang="de-DE" sz="1400" dirty="0" smtClean="0"/>
            </a:br>
            <a:r>
              <a:rPr lang="de-DE" sz="1400" dirty="0" smtClean="0"/>
              <a:t>der  Übungen</a:t>
            </a:r>
            <a:endParaRPr lang="de-DE" sz="1400" dirty="0"/>
          </a:p>
        </p:txBody>
      </p:sp>
      <p:sp>
        <p:nvSpPr>
          <p:cNvPr id="12" name="Legende mit Linie 1 (Markierungsleiste) 11"/>
          <p:cNvSpPr/>
          <p:nvPr/>
        </p:nvSpPr>
        <p:spPr>
          <a:xfrm>
            <a:off x="8301372" y="1340768"/>
            <a:ext cx="1548172" cy="416780"/>
          </a:xfrm>
          <a:prstGeom prst="accentCallout1">
            <a:avLst>
              <a:gd name="adj1" fmla="val 18750"/>
              <a:gd name="adj2" fmla="val -8333"/>
              <a:gd name="adj3" fmla="val 35786"/>
              <a:gd name="adj4" fmla="val -105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Abgabe in einer Aufgabe</a:t>
            </a:r>
            <a:endParaRPr lang="de-DE" sz="1400" dirty="0"/>
          </a:p>
        </p:txBody>
      </p:sp>
      <p:sp>
        <p:nvSpPr>
          <p:cNvPr id="13" name="Legende mit Linie 1 (Markierungsleiste) 12"/>
          <p:cNvSpPr/>
          <p:nvPr/>
        </p:nvSpPr>
        <p:spPr>
          <a:xfrm>
            <a:off x="8301372" y="2420888"/>
            <a:ext cx="1548172" cy="216024"/>
          </a:xfrm>
          <a:prstGeom prst="accentCallout1">
            <a:avLst>
              <a:gd name="adj1" fmla="val 18750"/>
              <a:gd name="adj2" fmla="val -8333"/>
              <a:gd name="adj3" fmla="val -200842"/>
              <a:gd name="adj4" fmla="val -1358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Musterlösungen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17804138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A4-Papier (210x297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Moodle-Einstellungen für  die bedingte Herausgabe von  Musterlösungen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Hans-Jürgen Stenger</dc:creator>
  <cp:lastModifiedBy>Hans-Jürgen Stenger</cp:lastModifiedBy>
  <cp:revision>5</cp:revision>
  <dcterms:created xsi:type="dcterms:W3CDTF">2015-03-11T08:52:16Z</dcterms:created>
  <dcterms:modified xsi:type="dcterms:W3CDTF">2015-03-11T14:26:51Z</dcterms:modified>
</cp:coreProperties>
</file>