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9" r:id="rId2"/>
    <p:sldId id="261" r:id="rId3"/>
    <p:sldId id="262" r:id="rId4"/>
    <p:sldId id="263" r:id="rId5"/>
  </p:sldIdLst>
  <p:sldSz cx="9144000" cy="6858000" type="screen4x3"/>
  <p:notesSz cx="6867525" cy="9993313"/>
  <p:custDataLst>
    <p:tags r:id="rId7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6" autoAdjust="0"/>
    <p:restoredTop sz="94660"/>
  </p:normalViewPr>
  <p:slideViewPr>
    <p:cSldViewPr>
      <p:cViewPr varScale="1">
        <p:scale>
          <a:sx n="63" d="100"/>
          <a:sy n="63" d="100"/>
        </p:scale>
        <p:origin x="-11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1E73C-3B98-4ADE-A697-26461E56F909}" type="datetimeFigureOut">
              <a:rPr lang="de-DE" smtClean="0"/>
              <a:pPr/>
              <a:t>08.04.2014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7388" y="4746625"/>
            <a:ext cx="5492750" cy="4497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1663"/>
            <a:ext cx="297656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375" y="9491663"/>
            <a:ext cx="297656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A9834-C1F5-45CB-AE18-04BDE386DE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9324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DEA6-ABE6-402F-8C9D-FDF503E885EB}" type="datetime1">
              <a:rPr lang="de-DE" smtClean="0"/>
              <a:pPr/>
              <a:t>08.04.2014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CD37-A391-47A0-9F87-6ABFAF591384}" type="datetime1">
              <a:rPr lang="de-DE" smtClean="0"/>
              <a:pPr/>
              <a:t>08.04.2014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9761-02A8-4FDF-BAD4-9CDA72C0CE4C}" type="datetime1">
              <a:rPr lang="de-DE" smtClean="0"/>
              <a:pPr/>
              <a:t>08.04.2014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05C-7E1B-4FA6-A995-F4CB23F5A84B}" type="datetime1">
              <a:rPr lang="de-DE" smtClean="0"/>
              <a:pPr/>
              <a:t>08.04.2014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4A76-EBFE-49D4-B634-1FB23E0401ED}" type="datetime1">
              <a:rPr lang="de-DE" smtClean="0"/>
              <a:pPr/>
              <a:t>08.04.2014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73A8-6DDD-49BE-A4D5-C0BB9D835662}" type="datetime1">
              <a:rPr lang="de-DE" smtClean="0"/>
              <a:pPr/>
              <a:t>08.04.2014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7019-B610-405A-9961-997763DEEE32}" type="datetime1">
              <a:rPr lang="de-DE" smtClean="0"/>
              <a:pPr/>
              <a:t>08.04.2014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F115-91D3-427A-B7CC-DB0C301C4C4B}" type="datetime1">
              <a:rPr lang="de-DE" smtClean="0"/>
              <a:pPr/>
              <a:t>08.04.2014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666E-4D13-4758-8829-0655470A6CD5}" type="datetime1">
              <a:rPr lang="de-DE" smtClean="0"/>
              <a:pPr/>
              <a:t>08.04.2014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5952-7802-48A2-B5AD-336A0ED02395}" type="datetime1">
              <a:rPr lang="de-DE" smtClean="0"/>
              <a:pPr/>
              <a:t>08.04.2014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3841-657B-493D-9408-8F291E1DE11A}" type="datetime1">
              <a:rPr lang="de-DE" smtClean="0"/>
              <a:pPr/>
              <a:t>08.04.2014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348A8-4247-49DE-9E64-F30B4468B81A}" type="datetime1">
              <a:rPr lang="de-DE" smtClean="0"/>
              <a:pPr/>
              <a:t>08.04.2014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de-DE" sz="2400" b="1" dirty="0" smtClean="0"/>
              <a:t>Anleitung: Kurs zurücksetzen (1)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907704" y="6356350"/>
            <a:ext cx="4824536" cy="365125"/>
          </a:xfrm>
        </p:spPr>
        <p:txBody>
          <a:bodyPr/>
          <a:lstStyle/>
          <a:p>
            <a:r>
              <a:rPr lang="de-DE" dirty="0" smtClean="0"/>
              <a:t>Marga Liebel, Fakultät Informatik </a:t>
            </a:r>
            <a:br>
              <a:rPr lang="de-DE" dirty="0" smtClean="0"/>
            </a:br>
            <a:r>
              <a:rPr lang="de-DE" dirty="0" smtClean="0"/>
              <a:t>Moodle-Support: blended-learning@th-nuernberg.de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1</a:t>
            </a:fld>
            <a:endParaRPr lang="de-DE"/>
          </a:p>
        </p:txBody>
      </p:sp>
      <p:pic>
        <p:nvPicPr>
          <p:cNvPr id="1027" name="Picture 3" descr="Z:\Applikations\Blended Learning\Moodle\Administration\Backup_Restore_Cronjob\Kurs zurücksetzen\Kurszuruecksetzen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7344815" cy="4320480"/>
          </a:xfrm>
          <a:prstGeom prst="rect">
            <a:avLst/>
          </a:prstGeom>
          <a:noFill/>
        </p:spPr>
      </p:pic>
      <p:sp>
        <p:nvSpPr>
          <p:cNvPr id="8" name="Abgerundetes Rechteck 7"/>
          <p:cNvSpPr/>
          <p:nvPr/>
        </p:nvSpPr>
        <p:spPr>
          <a:xfrm>
            <a:off x="1835696" y="2708920"/>
            <a:ext cx="6768752" cy="9361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smtClean="0">
                <a:solidFill>
                  <a:schemeClr val="tx1"/>
                </a:solidFill>
              </a:rPr>
              <a:t>Kursbeginn:</a:t>
            </a:r>
            <a:r>
              <a:rPr lang="de-DE" sz="1200" dirty="0" smtClean="0">
                <a:solidFill>
                  <a:schemeClr val="tx1"/>
                </a:solidFill>
              </a:rPr>
              <a:t> legt das neue Datum des Kursbeginns fest (besonders wichtig für Kurse im Wochenformat)</a:t>
            </a:r>
          </a:p>
          <a:p>
            <a:r>
              <a:rPr lang="de-DE" sz="1200" b="1" dirty="0" smtClean="0">
                <a:solidFill>
                  <a:schemeClr val="tx1"/>
                </a:solidFill>
              </a:rPr>
              <a:t>Termine löschen: </a:t>
            </a:r>
            <a:r>
              <a:rPr lang="de-DE" sz="1200" dirty="0" smtClean="0">
                <a:solidFill>
                  <a:schemeClr val="tx1"/>
                </a:solidFill>
              </a:rPr>
              <a:t>entfernt alle Termine aus dem Kurskalender</a:t>
            </a:r>
          </a:p>
          <a:p>
            <a:r>
              <a:rPr lang="de-DE" sz="1200" b="1" dirty="0" err="1" smtClean="0">
                <a:solidFill>
                  <a:schemeClr val="tx1"/>
                </a:solidFill>
              </a:rPr>
              <a:t>Logdaten</a:t>
            </a:r>
            <a:r>
              <a:rPr lang="de-DE" sz="1200" b="1" dirty="0" smtClean="0">
                <a:solidFill>
                  <a:schemeClr val="tx1"/>
                </a:solidFill>
              </a:rPr>
              <a:t> und Anmerkungen: </a:t>
            </a:r>
            <a:r>
              <a:rPr lang="de-DE" sz="1200" dirty="0" smtClean="0">
                <a:solidFill>
                  <a:schemeClr val="tx1"/>
                </a:solidFill>
              </a:rPr>
              <a:t>Diese beiden Funktionen sind aus datenschutzrechtlichen Gründen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standardmäßig deaktiviert, Sie müssen hier also nichts auswählen.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2843808" y="4869160"/>
            <a:ext cx="5832648" cy="12961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smtClean="0">
                <a:solidFill>
                  <a:schemeClr val="tx1"/>
                </a:solidFill>
              </a:rPr>
              <a:t>Nutzer/innen abmelden: Wählen Sie „Student “ aus, </a:t>
            </a:r>
            <a:r>
              <a:rPr lang="de-DE" sz="1200" dirty="0" smtClean="0">
                <a:solidFill>
                  <a:schemeClr val="tx1"/>
                </a:solidFill>
              </a:rPr>
              <a:t>um alle Studierenden aus Ihrem Kurs zu entfernen. Damit werden auch viele nutzerspezifische Beiträge , z.B. studentische Abgaben gelöscht. Wollen Sie Nutzer/innen in anderen Rollen abmelden (z.B. stud. Trainer, die normalerweise die Rolle Teilnehmer/innen mit Editorrecht besitzen), so halten Sie die Strg-Taste gedrückt, um mehrere Rollen zum Löschen auswählen.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251520" y="980728"/>
            <a:ext cx="8640960" cy="7920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smtClean="0">
                <a:solidFill>
                  <a:schemeClr val="tx1"/>
                </a:solidFill>
              </a:rPr>
              <a:t>Um Ihren Kurs wiederzuverwenden, klicken Sie im Block „Administration“ auf „Zurücksetzen“.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Beim Zurücksetzen werden nach Auswahl die nutzerspezifischen Daten aus dem Kurs gelöscht bzw. nur einzelne Aktivitäten und Arbeitsmaterialien zurückgesetzt.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Nur die Aktivitäten erscheinen beim „Zurücksetzen“, die Sie im Kurs auch verwendet haben.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 noChangeAspect="1"/>
          </p:cNvGraphicFramePr>
          <p:nvPr/>
        </p:nvGraphicFramePr>
        <p:xfrm>
          <a:off x="1587" y="1588"/>
          <a:ext cx="1587" cy="1587"/>
        </p:xfrm>
        <a:graphic>
          <a:graphicData uri="http://schemas.openxmlformats.org/presentationml/2006/ole">
            <p:oleObj spid="_x0000_s2053" name="think-cell Folie" r:id="rId3" imgW="270" imgH="270" progId="TCLayout.ActiveDocument.1">
              <p:embed/>
            </p:oleObj>
          </a:graphicData>
        </a:graphic>
      </p:graphicFrame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2051" name="Picture 3" descr="Z:\Applikations\Blended Learning\Moodle\Administration\Backup_Restore_Cronjob\Kurs zurücksetzen\Kurszuruecksetzen2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980728"/>
            <a:ext cx="7308304" cy="5483349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de-DE" sz="2400" b="1" dirty="0" smtClean="0"/>
              <a:t>Anleitung: Kurs zurücksetzen (2)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r>
              <a:rPr lang="de-DE" dirty="0" smtClean="0"/>
              <a:t>Marga Liebel, Fakultät Informatik </a:t>
            </a:r>
          </a:p>
          <a:p>
            <a:r>
              <a:rPr lang="de-DE" dirty="0" smtClean="0"/>
              <a:t>Moodle-Support: blended-learning@th-nuernberg.de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979712" y="1268760"/>
            <a:ext cx="4608512" cy="57606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smtClean="0">
                <a:solidFill>
                  <a:schemeClr val="tx1"/>
                </a:solidFill>
              </a:rPr>
              <a:t>Alle Bewertungen löschen: Haben Sie in Ihrem Kurs Bewertungen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zugelassen und möchten diese löschen, setzen Sie hier ein Häkchen.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979712" y="2564904"/>
            <a:ext cx="6480720" cy="11521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smtClean="0">
                <a:solidFill>
                  <a:schemeClr val="tx1"/>
                </a:solidFill>
              </a:rPr>
              <a:t>Alle Gruppen löschen: </a:t>
            </a:r>
            <a:r>
              <a:rPr lang="de-DE" sz="1200" dirty="0" smtClean="0">
                <a:solidFill>
                  <a:schemeClr val="tx1"/>
                </a:solidFill>
              </a:rPr>
              <a:t>entfernt alle angelegten Gruppen mit Gruppenmitgliedern</a:t>
            </a:r>
          </a:p>
          <a:p>
            <a:r>
              <a:rPr lang="de-DE" sz="1200" b="1" dirty="0" smtClean="0">
                <a:solidFill>
                  <a:schemeClr val="tx1"/>
                </a:solidFill>
              </a:rPr>
              <a:t>Alle Gruppenmitglieder entfernen: </a:t>
            </a:r>
            <a:r>
              <a:rPr lang="de-DE" sz="1200" dirty="0" smtClean="0">
                <a:solidFill>
                  <a:schemeClr val="tx1"/>
                </a:solidFill>
              </a:rPr>
              <a:t>erhält die Gruppen, entfernt aber die  Gruppenmitglieder</a:t>
            </a:r>
          </a:p>
          <a:p>
            <a:r>
              <a:rPr lang="de-DE" sz="1200" b="1" dirty="0" smtClean="0">
                <a:solidFill>
                  <a:schemeClr val="tx1"/>
                </a:solidFill>
              </a:rPr>
              <a:t>Alle Gruppierungen löschen:</a:t>
            </a:r>
            <a:r>
              <a:rPr lang="de-DE" sz="1200" dirty="0" smtClean="0">
                <a:solidFill>
                  <a:schemeClr val="tx1"/>
                </a:solidFill>
              </a:rPr>
              <a:t> entfernt alle Gruppierungen</a:t>
            </a:r>
          </a:p>
          <a:p>
            <a:r>
              <a:rPr lang="de-DE" sz="1200" b="1" dirty="0" smtClean="0">
                <a:solidFill>
                  <a:schemeClr val="tx1"/>
                </a:solidFill>
              </a:rPr>
              <a:t>Alle Gruppen aus den Gruppierungen entfernen:</a:t>
            </a:r>
            <a:r>
              <a:rPr lang="de-DE" sz="1200" dirty="0" smtClean="0">
                <a:solidFill>
                  <a:schemeClr val="tx1"/>
                </a:solidFill>
              </a:rPr>
              <a:t> erhält die Gruppierungen, entfernt aber die darin enthaltenen Gruppen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979712" y="4149080"/>
            <a:ext cx="648072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smtClean="0">
                <a:solidFill>
                  <a:schemeClr val="tx1"/>
                </a:solidFill>
              </a:rPr>
              <a:t>Abstimmung: </a:t>
            </a:r>
            <a:r>
              <a:rPr lang="de-DE" sz="1200" dirty="0" smtClean="0">
                <a:solidFill>
                  <a:schemeClr val="tx1"/>
                </a:solidFill>
              </a:rPr>
              <a:t>entfernt alle Stimmabgaben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(Wenn Sie die Teilnehmer bereits zum Löschen ausgewählt haben, verschwinden die Stimmabgaben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automatisch, es handelt sich also um ein redundantes Häkchen.)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979712" y="5013176"/>
            <a:ext cx="6984776" cy="12961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smtClean="0">
                <a:solidFill>
                  <a:schemeClr val="tx1"/>
                </a:solidFill>
              </a:rPr>
              <a:t>Alle Einträge löschen: </a:t>
            </a:r>
            <a:r>
              <a:rPr lang="de-DE" sz="1200" dirty="0" smtClean="0">
                <a:solidFill>
                  <a:schemeClr val="tx1"/>
                </a:solidFill>
              </a:rPr>
              <a:t>entfernt alle Einträge aus der Datenbank</a:t>
            </a:r>
          </a:p>
          <a:p>
            <a:r>
              <a:rPr lang="de-DE" sz="1200" b="1" dirty="0" smtClean="0">
                <a:solidFill>
                  <a:schemeClr val="tx1"/>
                </a:solidFill>
              </a:rPr>
              <a:t>Einträge von abgemeldeten Nutzer/innen löschen: entfernt nur die Beiträge der entfernten Nutzer/innen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(haben Sie beispielsweise bei „Nutzer/innen“ abmelden die Rolle „Student“ ausgewählt, werden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hier deren Einträge entfernt, die Einträge von „Dozent“ bleiben erhalten)</a:t>
            </a:r>
          </a:p>
          <a:p>
            <a:r>
              <a:rPr lang="de-DE" sz="1200" b="1" dirty="0" smtClean="0">
                <a:solidFill>
                  <a:schemeClr val="tx1"/>
                </a:solidFill>
              </a:rPr>
              <a:t>Bewertungen und Kommentare löschen: </a:t>
            </a:r>
            <a:r>
              <a:rPr lang="de-DE" sz="1200" dirty="0" smtClean="0">
                <a:solidFill>
                  <a:schemeClr val="tx1"/>
                </a:solidFill>
              </a:rPr>
              <a:t>Wenn die Datenbank-Einträge erhalten bleiben, können Sie hier die dazugehörigen Bewertungen und Kommentare löschen.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de-DE" sz="2400" b="1" dirty="0" smtClean="0"/>
              <a:t>Anleitung: Kurs zurücksetzen (3)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763688" y="6356350"/>
            <a:ext cx="5544616" cy="365125"/>
          </a:xfrm>
        </p:spPr>
        <p:txBody>
          <a:bodyPr/>
          <a:lstStyle/>
          <a:p>
            <a:r>
              <a:rPr lang="de-DE" dirty="0" smtClean="0"/>
              <a:t>Marga Liebel, Fakultät Informatik </a:t>
            </a:r>
            <a:br>
              <a:rPr lang="de-DE" dirty="0" smtClean="0"/>
            </a:br>
            <a:r>
              <a:rPr lang="de-DE" dirty="0" smtClean="0"/>
              <a:t>Moodle-Support: blended-learning@th-nuernberg.de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3075" name="Picture 3" descr="Z:\Applikations\Blended Learning\Moodle\Administration\Backup_Restore_Cronjob\Kurs zurücksetzen\Kurszuruecksetzen3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3310706" cy="5086648"/>
          </a:xfrm>
          <a:prstGeom prst="rect">
            <a:avLst/>
          </a:prstGeom>
          <a:noFill/>
        </p:spPr>
      </p:pic>
      <p:sp>
        <p:nvSpPr>
          <p:cNvPr id="8" name="Abgerundetes Rechteck 7"/>
          <p:cNvSpPr/>
          <p:nvPr/>
        </p:nvSpPr>
        <p:spPr>
          <a:xfrm>
            <a:off x="2339752" y="4293096"/>
            <a:ext cx="6336704" cy="18722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smtClean="0">
                <a:solidFill>
                  <a:schemeClr val="tx1"/>
                </a:solidFill>
              </a:rPr>
              <a:t>Einträge aus allen Glossaren löschen: </a:t>
            </a:r>
            <a:r>
              <a:rPr lang="de-DE" sz="1200" dirty="0" smtClean="0">
                <a:solidFill>
                  <a:schemeClr val="tx1"/>
                </a:solidFill>
              </a:rPr>
              <a:t>entfernt alle Einträge aus den Glossaren</a:t>
            </a:r>
          </a:p>
          <a:p>
            <a:r>
              <a:rPr lang="de-DE" sz="1200" b="1" dirty="0" smtClean="0">
                <a:solidFill>
                  <a:schemeClr val="tx1"/>
                </a:solidFill>
              </a:rPr>
              <a:t>Einträge löschen von: </a:t>
            </a:r>
            <a:r>
              <a:rPr lang="de-DE" sz="1200" dirty="0" smtClean="0">
                <a:solidFill>
                  <a:schemeClr val="tx1"/>
                </a:solidFill>
              </a:rPr>
              <a:t>Wählen Sie hier das Glossar, die Sie leeren wollen.</a:t>
            </a:r>
          </a:p>
          <a:p>
            <a:r>
              <a:rPr lang="de-DE" sz="1200" b="1" dirty="0" smtClean="0">
                <a:solidFill>
                  <a:schemeClr val="tx1"/>
                </a:solidFill>
              </a:rPr>
              <a:t>Einträge von eingeschriebenen Nutzer/innen löschen: </a:t>
            </a:r>
            <a:r>
              <a:rPr lang="de-DE" sz="1200" dirty="0" smtClean="0">
                <a:solidFill>
                  <a:schemeClr val="tx1"/>
                </a:solidFill>
              </a:rPr>
              <a:t>entfernt auch die Beiträge der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eingeschriebenen Nutzer/innen (haben Sie beispielsweise bei „Nutzer/innen“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abmelden  „Student“ ausgewählt, werden deren Einträge entfernt , sowie auch alle Einträge von weiterhin eingeschriebenen Nutzern)</a:t>
            </a:r>
          </a:p>
          <a:p>
            <a:r>
              <a:rPr lang="de-DE" sz="1200" b="1" dirty="0" smtClean="0">
                <a:solidFill>
                  <a:schemeClr val="tx1"/>
                </a:solidFill>
              </a:rPr>
              <a:t>Bewertungen und Kommentare löschen: </a:t>
            </a:r>
            <a:r>
              <a:rPr lang="de-DE" sz="1200" dirty="0" smtClean="0">
                <a:solidFill>
                  <a:schemeClr val="tx1"/>
                </a:solidFill>
              </a:rPr>
              <a:t>Wenn die Glossar-Einträge erhalten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bleiben, können Sie hier die dazugehörigen Bewertungen und Kommentare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löschen.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2267744" y="1124744"/>
            <a:ext cx="6408712" cy="7920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smtClean="0">
                <a:solidFill>
                  <a:schemeClr val="tx1"/>
                </a:solidFill>
              </a:rPr>
              <a:t>Feedback</a:t>
            </a:r>
            <a:r>
              <a:rPr lang="de-DE" sz="1200" dirty="0" smtClean="0">
                <a:solidFill>
                  <a:schemeClr val="tx1"/>
                </a:solidFill>
              </a:rPr>
              <a:t>: entfernt alle Stimmabgaben der Teilnehmer für das ausgewählte Feedback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(Wenn Sie die Teilnehmer bereits zum Löschen ausgewählt haben, verschwinden die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Stimmabgaben automatisch, es handelt sich also um ein redundantes Häkchen.)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3491880" y="2276872"/>
            <a:ext cx="5184576" cy="86409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smtClean="0">
                <a:solidFill>
                  <a:schemeClr val="tx1"/>
                </a:solidFill>
              </a:rPr>
              <a:t>Alle Beiträge löschen: </a:t>
            </a:r>
            <a:r>
              <a:rPr lang="de-DE" sz="1200" dirty="0" smtClean="0">
                <a:solidFill>
                  <a:schemeClr val="tx1"/>
                </a:solidFill>
              </a:rPr>
              <a:t>entfernt sämtliche Beiträge aus allen Foren des Kurses</a:t>
            </a:r>
            <a:br>
              <a:rPr lang="de-DE" sz="1200" dirty="0" smtClean="0">
                <a:solidFill>
                  <a:schemeClr val="tx1"/>
                </a:solidFill>
              </a:rPr>
            </a:br>
            <a:endParaRPr lang="de-DE" sz="1200" dirty="0" smtClean="0">
              <a:solidFill>
                <a:schemeClr val="tx1"/>
              </a:solidFill>
            </a:endParaRPr>
          </a:p>
          <a:p>
            <a:r>
              <a:rPr lang="de-DE" sz="1200" b="1" dirty="0" smtClean="0">
                <a:solidFill>
                  <a:schemeClr val="tx1"/>
                </a:solidFill>
              </a:rPr>
              <a:t>Alle Beiträge entfernen von: </a:t>
            </a:r>
            <a:r>
              <a:rPr lang="de-DE" sz="1200" dirty="0" smtClean="0">
                <a:solidFill>
                  <a:schemeClr val="tx1"/>
                </a:solidFill>
              </a:rPr>
              <a:t>Alternativ können Sie hier einzelne Foren anwählen, aus denen die Beiträge entfernt werden sollen.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de-DE" sz="2400" b="1" dirty="0" smtClean="0"/>
              <a:t>Anleitung: Kurs zurücksetzen (4)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de-DE" dirty="0" smtClean="0"/>
              <a:t>Marga Liebel, Fakultät Informatik </a:t>
            </a:r>
            <a:br>
              <a:rPr lang="de-DE" dirty="0" smtClean="0"/>
            </a:br>
            <a:r>
              <a:rPr lang="de-DE" dirty="0" smtClean="0"/>
              <a:t>Moodle-Support: blended-learning@th-nuernberg.de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4098" name="Picture 2" descr="Z:\Applikations\Blended Learning\Moodle\Administration\Backup_Restore_Cronjob\Kurs zurücksetzen\Kurszuruecksetzen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63304"/>
            <a:ext cx="5976664" cy="5253607"/>
          </a:xfrm>
          <a:prstGeom prst="rect">
            <a:avLst/>
          </a:prstGeom>
          <a:noFill/>
        </p:spPr>
      </p:pic>
      <p:sp>
        <p:nvSpPr>
          <p:cNvPr id="7" name="Abgerundetes Rechteck 6"/>
          <p:cNvSpPr/>
          <p:nvPr/>
        </p:nvSpPr>
        <p:spPr>
          <a:xfrm>
            <a:off x="2195736" y="1052736"/>
            <a:ext cx="5688632" cy="7920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smtClean="0">
                <a:solidFill>
                  <a:schemeClr val="tx1"/>
                </a:solidFill>
              </a:rPr>
              <a:t>Alle Testversuche entfernen: </a:t>
            </a:r>
            <a:r>
              <a:rPr lang="de-DE" sz="1200" dirty="0" smtClean="0">
                <a:solidFill>
                  <a:schemeClr val="tx1"/>
                </a:solidFill>
              </a:rPr>
              <a:t>entfernt alle Testversuche der Teilnehmer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(Wenn Sie die Teilnehmer bereits zum Löschen ausgewählt haben, verschwinden die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Testversuche automatisch, es handelt sich also um ein redundantes Häkchen.)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195736" y="4005064"/>
            <a:ext cx="6336704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smtClean="0">
                <a:solidFill>
                  <a:schemeClr val="tx1"/>
                </a:solidFill>
              </a:rPr>
              <a:t>Alle Aufgabenabgaben: </a:t>
            </a:r>
            <a:r>
              <a:rPr lang="de-DE" sz="1200" dirty="0" smtClean="0">
                <a:solidFill>
                  <a:schemeClr val="tx1"/>
                </a:solidFill>
              </a:rPr>
              <a:t>entfernt alle durch die Teilnehmer eingereichten Aufgaben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(Wenn Sie die Teilnehmer bereits zum Löschen ausgewählt haben, verschwinden die eingereichten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Aufgaben automatisch, es handelt sich also um ein redundantes Häkchen.)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2195736" y="2132856"/>
            <a:ext cx="5688632" cy="7920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smtClean="0">
                <a:solidFill>
                  <a:schemeClr val="tx1"/>
                </a:solidFill>
              </a:rPr>
              <a:t>Alle Wiki-Schlagworte und Kommentare  löschen: </a:t>
            </a:r>
            <a:br>
              <a:rPr lang="de-DE" sz="1200" b="1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entfernt alle Schlagworte und Kommentare der Teilnehmer (die  ansonsten auch nach Abmeldung der Teilnehmer  erhalten blieben) und des Dozenten .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2195736" y="3140968"/>
            <a:ext cx="5688632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smtClean="0">
                <a:solidFill>
                  <a:schemeClr val="tx1"/>
                </a:solidFill>
              </a:rPr>
              <a:t>Alle Stimmabgaben entfernen: </a:t>
            </a:r>
            <a:r>
              <a:rPr lang="de-DE" sz="1200" dirty="0" smtClean="0">
                <a:solidFill>
                  <a:schemeClr val="tx1"/>
                </a:solidFill>
              </a:rPr>
              <a:t>entfernt die Stimmabgaben der Teilnehmer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(Wenn Sie die Teilnehmer bereits zum Löschen ausgewählt haben, verschwinden die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Stimmabgaben automatisch, es handelt sich also um ein redundantes Häkchen.)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2195736" y="4941168"/>
            <a:ext cx="4680520" cy="64807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Der Inhalt von Workshops kann nur per Export dieser Aktivität in einem anderen Kurs wieder verwendet werden, s. Anleitung „einzelne Aktivitäten exportieren und importieren“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179512" y="5805264"/>
            <a:ext cx="1296144" cy="50405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Kurs zurücksetzen</a:t>
            </a:r>
            <a:endParaRPr lang="de-DE" sz="1400" b="1" dirty="0">
              <a:solidFill>
                <a:schemeClr val="tx1"/>
              </a:solidFill>
            </a:endParaRPr>
          </a:p>
        </p:txBody>
      </p:sp>
      <p:cxnSp>
        <p:nvCxnSpPr>
          <p:cNvPr id="15" name="Gerade Verbindung mit Pfeil 14"/>
          <p:cNvCxnSpPr>
            <a:stCxn id="13" idx="3"/>
          </p:cNvCxnSpPr>
          <p:nvPr/>
        </p:nvCxnSpPr>
        <p:spPr>
          <a:xfrm flipV="1">
            <a:off x="1475656" y="5949280"/>
            <a:ext cx="360040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674</Words>
  <Application>Microsoft Office PowerPoint</Application>
  <PresentationFormat>Bildschirmpräsentation (4:3)</PresentationFormat>
  <Paragraphs>60</Paragraphs>
  <Slides>4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Benutzerdefiniertes Design</vt:lpstr>
      <vt:lpstr>think-cell Folie</vt:lpstr>
      <vt:lpstr>Anleitung: Kurs zurücksetzen (1)</vt:lpstr>
      <vt:lpstr>Anleitung: Kurs zurücksetzen (2)</vt:lpstr>
      <vt:lpstr>Anleitung: Kurs zurücksetzen (3)</vt:lpstr>
      <vt:lpstr>Anleitung: Kurs zurücksetzen (4)</vt:lpstr>
    </vt:vector>
  </TitlesOfParts>
  <Company>Fachhochschule Nürnberg, Fakultät Informatik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Marga Liebel</dc:creator>
  <cp:lastModifiedBy>Marga Liebel</cp:lastModifiedBy>
  <cp:revision>106</cp:revision>
  <dcterms:created xsi:type="dcterms:W3CDTF">2014-01-28T15:27:42Z</dcterms:created>
  <dcterms:modified xsi:type="dcterms:W3CDTF">2014-04-08T14:42:56Z</dcterms:modified>
</cp:coreProperties>
</file>