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2" r:id="rId3"/>
    <p:sldId id="266" r:id="rId4"/>
    <p:sldId id="267" r:id="rId5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9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48B4-4898-8843-AB77-E5AAC88D8F84}" type="datetimeFigureOut">
              <a:rPr lang="de-DE" smtClean="0"/>
              <a:t>06.07.16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AA466-6DD0-F144-90D4-197D83998B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405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48B4-4898-8843-AB77-E5AAC88D8F84}" type="datetimeFigureOut">
              <a:rPr lang="de-DE" smtClean="0"/>
              <a:t>06.07.16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AA466-6DD0-F144-90D4-197D83998B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3019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48B4-4898-8843-AB77-E5AAC88D8F84}" type="datetimeFigureOut">
              <a:rPr lang="de-DE" smtClean="0"/>
              <a:t>06.07.16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AA466-6DD0-F144-90D4-197D83998B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9130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48B4-4898-8843-AB77-E5AAC88D8F84}" type="datetimeFigureOut">
              <a:rPr lang="de-DE" smtClean="0"/>
              <a:t>06.07.16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AA466-6DD0-F144-90D4-197D83998B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3946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48B4-4898-8843-AB77-E5AAC88D8F84}" type="datetimeFigureOut">
              <a:rPr lang="de-DE" smtClean="0"/>
              <a:t>06.07.16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AA466-6DD0-F144-90D4-197D83998B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432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48B4-4898-8843-AB77-E5AAC88D8F84}" type="datetimeFigureOut">
              <a:rPr lang="de-DE" smtClean="0"/>
              <a:t>06.07.16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AA466-6DD0-F144-90D4-197D83998B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078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48B4-4898-8843-AB77-E5AAC88D8F84}" type="datetimeFigureOut">
              <a:rPr lang="de-DE" smtClean="0"/>
              <a:t>06.07.16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AA466-6DD0-F144-90D4-197D83998B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4639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48B4-4898-8843-AB77-E5AAC88D8F84}" type="datetimeFigureOut">
              <a:rPr lang="de-DE" smtClean="0"/>
              <a:t>06.07.16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AA466-6DD0-F144-90D4-197D83998B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8816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48B4-4898-8843-AB77-E5AAC88D8F84}" type="datetimeFigureOut">
              <a:rPr lang="de-DE" smtClean="0"/>
              <a:t>06.07.16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AA466-6DD0-F144-90D4-197D83998B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1714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48B4-4898-8843-AB77-E5AAC88D8F84}" type="datetimeFigureOut">
              <a:rPr lang="de-DE" smtClean="0"/>
              <a:t>06.07.16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AA466-6DD0-F144-90D4-197D83998B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9129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48B4-4898-8843-AB77-E5AAC88D8F84}" type="datetimeFigureOut">
              <a:rPr lang="de-DE" smtClean="0"/>
              <a:t>06.07.16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AA466-6DD0-F144-90D4-197D83998B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8429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F48B4-4898-8843-AB77-E5AAC88D8F84}" type="datetimeFigureOut">
              <a:rPr lang="de-DE" smtClean="0"/>
              <a:t>06.07.16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4AA466-6DD0-F144-90D4-197D83998B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1263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6" Type="http://schemas.openxmlformats.org/officeDocument/2006/relationships/image" Target="../media/image11.png"/><Relationship Id="rId7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5" Type="http://schemas.openxmlformats.org/officeDocument/2006/relationships/image" Target="../media/image16.png"/><Relationship Id="rId6" Type="http://schemas.openxmlformats.org/officeDocument/2006/relationships/image" Target="../media/image17.png"/><Relationship Id="rId7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4" Type="http://schemas.openxmlformats.org/officeDocument/2006/relationships/image" Target="../media/image21.png"/><Relationship Id="rId5" Type="http://schemas.openxmlformats.org/officeDocument/2006/relationships/image" Target="../media/image22.png"/><Relationship Id="rId6" Type="http://schemas.openxmlformats.org/officeDocument/2006/relationships/image" Target="../media/image23.png"/><Relationship Id="rId7" Type="http://schemas.openxmlformats.org/officeDocument/2006/relationships/image" Target="../media/image2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423367" y="544251"/>
            <a:ext cx="2358767" cy="2677656"/>
          </a:xfrm>
          <a:prstGeom prst="rect">
            <a:avLst/>
          </a:prstGeom>
          <a:ln w="5715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endParaRPr lang="de-DE" sz="240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r>
              <a:rPr lang="de-DE" sz="2400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cs typeface="Apple Symbols"/>
              </a:rPr>
              <a:t>Interaktive</a:t>
            </a:r>
          </a:p>
          <a:p>
            <a:pPr algn="ctr"/>
            <a:r>
              <a:rPr lang="de-DE" sz="240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cs typeface="Apple Symbols"/>
              </a:rPr>
              <a:t>Präsentationen</a:t>
            </a:r>
            <a:endParaRPr lang="de-DE" sz="2400" cap="none" spc="0" dirty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cs typeface="Apple Symbols"/>
            </a:endParaRPr>
          </a:p>
        </p:txBody>
      </p:sp>
      <p:pic>
        <p:nvPicPr>
          <p:cNvPr id="6" name="Bild 5" descr="Presentation-9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860" y="803974"/>
            <a:ext cx="1526268" cy="1526268"/>
          </a:xfrm>
          <a:prstGeom prst="rect">
            <a:avLst/>
          </a:prstGeom>
        </p:spPr>
      </p:pic>
      <p:sp>
        <p:nvSpPr>
          <p:cNvPr id="8" name="Rechteck 7"/>
          <p:cNvSpPr/>
          <p:nvPr/>
        </p:nvSpPr>
        <p:spPr>
          <a:xfrm>
            <a:off x="3235742" y="544251"/>
            <a:ext cx="2358767" cy="2677656"/>
          </a:xfrm>
          <a:prstGeom prst="rect">
            <a:avLst/>
          </a:prstGeom>
          <a:ln w="5715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endParaRPr lang="de-DE" sz="240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r>
              <a:rPr lang="de-DE" sz="2400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cs typeface="Apple Symbols"/>
              </a:rPr>
              <a:t>Lernvideos</a:t>
            </a:r>
          </a:p>
          <a:p>
            <a:pPr algn="ctr"/>
            <a:r>
              <a:rPr lang="de-DE" sz="24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cs typeface="Apple Symbols"/>
              </a:rPr>
              <a:t>erstellen</a:t>
            </a:r>
            <a:endParaRPr lang="de-DE" sz="2400" cap="none" spc="0" dirty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cs typeface="Apple Symbols"/>
            </a:endParaRPr>
          </a:p>
        </p:txBody>
      </p:sp>
      <p:pic>
        <p:nvPicPr>
          <p:cNvPr id="9" name="Bild 8" descr="Video Trimming-80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1352" y="880040"/>
            <a:ext cx="1349067" cy="1349067"/>
          </a:xfrm>
          <a:prstGeom prst="rect">
            <a:avLst/>
          </a:prstGeom>
        </p:spPr>
      </p:pic>
      <p:sp>
        <p:nvSpPr>
          <p:cNvPr id="12" name="Rechteck 11"/>
          <p:cNvSpPr/>
          <p:nvPr/>
        </p:nvSpPr>
        <p:spPr>
          <a:xfrm>
            <a:off x="6032997" y="544251"/>
            <a:ext cx="2358767" cy="2677656"/>
          </a:xfrm>
          <a:prstGeom prst="rect">
            <a:avLst/>
          </a:prstGeom>
          <a:ln w="5715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endParaRPr lang="de-DE" sz="240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r>
              <a:rPr lang="de-DE" sz="2400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cs typeface="Apple Symbols"/>
              </a:rPr>
              <a:t>Präsentationen</a:t>
            </a:r>
          </a:p>
          <a:p>
            <a:pPr algn="ctr"/>
            <a:r>
              <a:rPr lang="de-DE" sz="24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cs typeface="Apple Symbols"/>
              </a:rPr>
              <a:t>teilen</a:t>
            </a:r>
            <a:endParaRPr lang="de-DE" sz="2400" cap="none" spc="0" dirty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cs typeface="Apple Symbols"/>
            </a:endParaRPr>
          </a:p>
        </p:txBody>
      </p:sp>
      <p:pic>
        <p:nvPicPr>
          <p:cNvPr id="13" name="Bild 12" descr="Sending Video Frames-80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3728" y="1016105"/>
            <a:ext cx="1303706" cy="1303706"/>
          </a:xfrm>
          <a:prstGeom prst="rect">
            <a:avLst/>
          </a:prstGeom>
        </p:spPr>
      </p:pic>
      <p:sp>
        <p:nvSpPr>
          <p:cNvPr id="14" name="Rechteck 13"/>
          <p:cNvSpPr/>
          <p:nvPr/>
        </p:nvSpPr>
        <p:spPr>
          <a:xfrm>
            <a:off x="423367" y="3583012"/>
            <a:ext cx="2358767" cy="2677656"/>
          </a:xfrm>
          <a:prstGeom prst="rect">
            <a:avLst/>
          </a:prstGeom>
          <a:ln w="5715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endParaRPr lang="de-DE" sz="240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r>
              <a:rPr lang="de-DE" sz="2400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cs typeface="Apple Symbols"/>
              </a:rPr>
              <a:t>Dateien</a:t>
            </a:r>
          </a:p>
          <a:p>
            <a:pPr algn="ctr"/>
            <a:r>
              <a:rPr lang="de-DE" sz="24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cs typeface="Apple Symbols"/>
              </a:rPr>
              <a:t>teilen</a:t>
            </a:r>
            <a:endParaRPr lang="de-DE" sz="2400" cap="none" spc="0" dirty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cs typeface="Apple Symbols"/>
            </a:endParaRPr>
          </a:p>
        </p:txBody>
      </p:sp>
      <p:pic>
        <p:nvPicPr>
          <p:cNvPr id="15" name="Bild 14" descr="Send File-96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220" y="3907910"/>
            <a:ext cx="1435545" cy="1435545"/>
          </a:xfrm>
          <a:prstGeom prst="rect">
            <a:avLst/>
          </a:prstGeom>
        </p:spPr>
      </p:pic>
      <p:sp>
        <p:nvSpPr>
          <p:cNvPr id="16" name="Rechteck 15"/>
          <p:cNvSpPr/>
          <p:nvPr/>
        </p:nvSpPr>
        <p:spPr>
          <a:xfrm>
            <a:off x="3235742" y="3583012"/>
            <a:ext cx="2358767" cy="2677656"/>
          </a:xfrm>
          <a:prstGeom prst="rect">
            <a:avLst/>
          </a:prstGeom>
          <a:ln w="5715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endParaRPr lang="de-DE" sz="240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r>
              <a:rPr lang="de-DE" sz="2400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cs typeface="Apple Symbols"/>
              </a:rPr>
              <a:t>Quizze</a:t>
            </a:r>
          </a:p>
          <a:p>
            <a:pPr algn="ctr"/>
            <a:r>
              <a:rPr lang="de-DE" sz="24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cs typeface="Apple Symbols"/>
              </a:rPr>
              <a:t>erstellen</a:t>
            </a:r>
            <a:endParaRPr lang="de-DE" sz="2400" cap="none" spc="0" dirty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cs typeface="Apple Symbols"/>
            </a:endParaRPr>
          </a:p>
        </p:txBody>
      </p:sp>
      <p:pic>
        <p:nvPicPr>
          <p:cNvPr id="17" name="Bild 16" descr="Multiple Choice-96 (1)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4874" y="3923029"/>
            <a:ext cx="1450666" cy="1450666"/>
          </a:xfrm>
          <a:prstGeom prst="rect">
            <a:avLst/>
          </a:prstGeom>
        </p:spPr>
      </p:pic>
      <p:sp>
        <p:nvSpPr>
          <p:cNvPr id="18" name="Rechteck 17"/>
          <p:cNvSpPr/>
          <p:nvPr/>
        </p:nvSpPr>
        <p:spPr>
          <a:xfrm>
            <a:off x="6032997" y="3583012"/>
            <a:ext cx="2358767" cy="2700000"/>
          </a:xfrm>
          <a:prstGeom prst="rect">
            <a:avLst/>
          </a:prstGeom>
          <a:ln w="5715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endParaRPr lang="de-DE" sz="240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r>
              <a:rPr lang="de-DE" sz="2400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cs typeface="Apple Symbols"/>
              </a:rPr>
              <a:t>Präsentieren</a:t>
            </a:r>
            <a:endParaRPr lang="de-DE" sz="2400" cap="none" spc="0" dirty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cs typeface="Apple Symbols"/>
            </a:endParaRPr>
          </a:p>
        </p:txBody>
      </p:sp>
      <p:pic>
        <p:nvPicPr>
          <p:cNvPr id="2" name="Bild 1" descr="Statistics-96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3728" y="3938150"/>
            <a:ext cx="1435545" cy="1435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81035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423367" y="544251"/>
            <a:ext cx="2358767" cy="2700000"/>
          </a:xfrm>
          <a:prstGeom prst="rect">
            <a:avLst/>
          </a:prstGeom>
          <a:ln w="5715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endParaRPr lang="de-DE" sz="240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r>
              <a:rPr lang="de-DE" sz="2400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cs typeface="Apple Symbols"/>
              </a:rPr>
              <a:t>Abstimmen</a:t>
            </a:r>
            <a:endParaRPr lang="de-DE" sz="2400" cap="none" spc="0" dirty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cs typeface="Apple Symbols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3235742" y="544251"/>
            <a:ext cx="2358767" cy="2677656"/>
          </a:xfrm>
          <a:prstGeom prst="rect">
            <a:avLst/>
          </a:prstGeom>
          <a:ln w="5715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endParaRPr lang="de-DE" sz="240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r>
              <a:rPr lang="de-DE" sz="2400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cs typeface="Apple Symbols"/>
              </a:rPr>
              <a:t>Feedback</a:t>
            </a:r>
          </a:p>
          <a:p>
            <a:pPr algn="ctr"/>
            <a:r>
              <a:rPr lang="de-DE" sz="24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cs typeface="Apple Symbols"/>
              </a:rPr>
              <a:t>bekommen</a:t>
            </a:r>
            <a:endParaRPr lang="de-DE" sz="2400" cap="none" spc="0" dirty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cs typeface="Apple Symbols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6078358" y="544251"/>
            <a:ext cx="2358767" cy="2677656"/>
          </a:xfrm>
          <a:prstGeom prst="rect">
            <a:avLst/>
          </a:prstGeom>
          <a:ln w="5715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endParaRPr lang="de-DE" sz="240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r>
              <a:rPr lang="de-DE" sz="2400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cs typeface="Apple Symbols"/>
              </a:rPr>
              <a:t>Mehr</a:t>
            </a:r>
          </a:p>
          <a:p>
            <a:pPr algn="ctr"/>
            <a:r>
              <a:rPr lang="de-DE" sz="24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cs typeface="Apple Symbols"/>
              </a:rPr>
              <a:t>Interaktivität</a:t>
            </a:r>
            <a:endParaRPr lang="de-DE" sz="2400" cap="none" spc="0" dirty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cs typeface="Apple Symbols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423367" y="3599348"/>
            <a:ext cx="2358767" cy="2700000"/>
          </a:xfrm>
          <a:prstGeom prst="rect">
            <a:avLst/>
          </a:prstGeom>
          <a:ln w="5715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endParaRPr lang="de-DE" sz="240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r>
              <a:rPr lang="de-DE" sz="2400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cs typeface="Apple Symbols"/>
              </a:rPr>
              <a:t>Mindmaps</a:t>
            </a:r>
            <a:endParaRPr lang="de-DE" sz="2400" cap="none" spc="0" dirty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cs typeface="Apple Symbol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3235742" y="3599348"/>
            <a:ext cx="2358767" cy="2677656"/>
          </a:xfrm>
          <a:prstGeom prst="rect">
            <a:avLst/>
          </a:prstGeom>
          <a:ln w="5715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endParaRPr lang="de-DE" sz="240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r>
              <a:rPr lang="de-DE" sz="2400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cs typeface="Apple Symbols"/>
              </a:rPr>
              <a:t>Soziale</a:t>
            </a:r>
          </a:p>
          <a:p>
            <a:pPr algn="ctr"/>
            <a:r>
              <a:rPr lang="de-DE" sz="24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cs typeface="Apple Symbols"/>
              </a:rPr>
              <a:t>Netze</a:t>
            </a:r>
            <a:endParaRPr lang="de-DE" sz="2400" cap="none" spc="0" dirty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cs typeface="Apple Symbol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6078358" y="3577004"/>
            <a:ext cx="2358767" cy="2700000"/>
          </a:xfrm>
          <a:prstGeom prst="rect">
            <a:avLst/>
          </a:prstGeom>
          <a:ln w="5715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endParaRPr lang="de-DE" sz="240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r>
              <a:rPr lang="de-DE" sz="2400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cs typeface="Apple Symbols"/>
              </a:rPr>
              <a:t>Brainstorming</a:t>
            </a:r>
            <a:endParaRPr lang="de-DE" sz="2400" cap="none" spc="0" dirty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cs typeface="Apple Symbols"/>
            </a:endParaRPr>
          </a:p>
        </p:txBody>
      </p:sp>
      <p:pic>
        <p:nvPicPr>
          <p:cNvPr id="2" name="Bild 1" descr="Genealogy-9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257" y="4002198"/>
            <a:ext cx="1390186" cy="1390186"/>
          </a:xfrm>
          <a:prstGeom prst="rect">
            <a:avLst/>
          </a:prstGeom>
        </p:spPr>
      </p:pic>
      <p:pic>
        <p:nvPicPr>
          <p:cNvPr id="10" name="Bild 9" descr="Poll Topic-96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099" y="959860"/>
            <a:ext cx="1390186" cy="1390186"/>
          </a:xfrm>
          <a:prstGeom prst="rect">
            <a:avLst/>
          </a:prstGeom>
        </p:spPr>
      </p:pic>
      <p:pic>
        <p:nvPicPr>
          <p:cNvPr id="11" name="Bild 10" descr="Reviewer Male-96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0716" y="959860"/>
            <a:ext cx="1284343" cy="1284343"/>
          </a:xfrm>
          <a:prstGeom prst="rect">
            <a:avLst/>
          </a:prstGeom>
        </p:spPr>
      </p:pic>
      <p:pic>
        <p:nvPicPr>
          <p:cNvPr id="12" name="Bild 11" descr="Collaboration-96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7971" y="959860"/>
            <a:ext cx="1284344" cy="1284344"/>
          </a:xfrm>
          <a:prstGeom prst="rect">
            <a:avLst/>
          </a:prstGeom>
        </p:spPr>
      </p:pic>
      <p:pic>
        <p:nvPicPr>
          <p:cNvPr id="13" name="Bild 12" descr="Myspace Squared-96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0715" y="4002197"/>
            <a:ext cx="1284343" cy="1284343"/>
          </a:xfrm>
          <a:prstGeom prst="rect">
            <a:avLst/>
          </a:prstGeom>
        </p:spPr>
      </p:pic>
      <p:pic>
        <p:nvPicPr>
          <p:cNvPr id="14" name="Bild 13" descr="Idea-96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7971" y="4002197"/>
            <a:ext cx="1284344" cy="1284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93188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423367" y="544251"/>
            <a:ext cx="2358767" cy="2700000"/>
          </a:xfrm>
          <a:prstGeom prst="rect">
            <a:avLst/>
          </a:prstGeom>
          <a:ln w="5715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endParaRPr lang="de-DE" sz="240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r>
              <a:rPr lang="de-DE" sz="2400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cs typeface="Apple Symbols"/>
              </a:rPr>
              <a:t>Projekte</a:t>
            </a:r>
            <a:endParaRPr lang="de-DE" sz="2400" cap="none" spc="0" dirty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cs typeface="Apple Symbols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3221819" y="544251"/>
            <a:ext cx="2358767" cy="2677656"/>
          </a:xfrm>
          <a:prstGeom prst="rect">
            <a:avLst/>
          </a:prstGeom>
          <a:ln w="5715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endParaRPr lang="de-DE" sz="240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r>
              <a:rPr lang="de-DE" sz="2400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cs typeface="Apple Symbols"/>
              </a:rPr>
              <a:t>Termin-absprachen</a:t>
            </a:r>
            <a:endParaRPr lang="de-DE" sz="2400" cap="none" spc="0" dirty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cs typeface="Apple Symbols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6155157" y="544251"/>
            <a:ext cx="2358767" cy="2700000"/>
          </a:xfrm>
          <a:prstGeom prst="rect">
            <a:avLst/>
          </a:prstGeom>
          <a:ln w="5715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endParaRPr lang="de-DE" sz="240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r>
              <a:rPr lang="de-DE" sz="2400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cs typeface="Apple Symbols"/>
              </a:rPr>
              <a:t>Wikis</a:t>
            </a:r>
            <a:endParaRPr lang="de-DE" sz="2400" cap="none" spc="0" dirty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cs typeface="Apple Symbol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423367" y="3690057"/>
            <a:ext cx="2358767" cy="2677656"/>
          </a:xfrm>
          <a:prstGeom prst="rect">
            <a:avLst/>
          </a:prstGeom>
          <a:ln w="5715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endParaRPr lang="de-DE" sz="240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r>
              <a:rPr lang="de-DE" sz="2400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cs typeface="Apple Symbols"/>
              </a:rPr>
              <a:t>Soziale </a:t>
            </a:r>
          </a:p>
          <a:p>
            <a:pPr algn="ctr"/>
            <a:r>
              <a:rPr lang="de-DE" sz="24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cs typeface="Apple Symbols"/>
              </a:rPr>
              <a:t>Bookmarks</a:t>
            </a:r>
            <a:endParaRPr lang="de-DE" sz="2400" cap="none" spc="0" dirty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cs typeface="Apple Symbol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3221819" y="3691270"/>
            <a:ext cx="2358767" cy="2677656"/>
          </a:xfrm>
          <a:prstGeom prst="rect">
            <a:avLst/>
          </a:prstGeom>
          <a:ln w="5715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endParaRPr lang="de-DE" sz="240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r>
              <a:rPr lang="de-DE" sz="2400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cs typeface="Apple Symbols"/>
              </a:rPr>
              <a:t>Gemeinsame</a:t>
            </a:r>
          </a:p>
          <a:p>
            <a:pPr algn="ctr"/>
            <a:r>
              <a:rPr lang="de-DE" sz="24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cs typeface="Apple Symbols"/>
              </a:rPr>
              <a:t>Dokumente</a:t>
            </a:r>
            <a:endParaRPr lang="de-DE" sz="2400" cap="none" spc="0" dirty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cs typeface="Apple Symbol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6155157" y="3667713"/>
            <a:ext cx="2358767" cy="2677656"/>
          </a:xfrm>
          <a:prstGeom prst="rect">
            <a:avLst/>
          </a:prstGeom>
          <a:ln w="5715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endParaRPr lang="de-DE" sz="240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r>
              <a:rPr lang="de-DE" sz="2400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cs typeface="Apple Symbols"/>
              </a:rPr>
              <a:t>Virtuelle</a:t>
            </a:r>
          </a:p>
          <a:p>
            <a:pPr algn="ctr"/>
            <a:r>
              <a:rPr lang="de-DE" sz="24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cs typeface="Apple Symbols"/>
              </a:rPr>
              <a:t>Treffen</a:t>
            </a:r>
            <a:endParaRPr lang="de-DE" sz="2400" cap="none" spc="0" dirty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cs typeface="Apple Symbols"/>
            </a:endParaRPr>
          </a:p>
        </p:txBody>
      </p:sp>
      <p:pic>
        <p:nvPicPr>
          <p:cNvPr id="10" name="Bild 9" descr="Event Accepted Tentatively-9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0715" y="959858"/>
            <a:ext cx="1390185" cy="1390185"/>
          </a:xfrm>
          <a:prstGeom prst="rect">
            <a:avLst/>
          </a:prstGeom>
        </p:spPr>
      </p:pic>
      <p:pic>
        <p:nvPicPr>
          <p:cNvPr id="2" name="Bild 1" descr="Wikipedia-96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8433" y="959857"/>
            <a:ext cx="1390185" cy="1390185"/>
          </a:xfrm>
          <a:prstGeom prst="rect">
            <a:avLst/>
          </a:prstGeom>
        </p:spPr>
      </p:pic>
      <p:pic>
        <p:nvPicPr>
          <p:cNvPr id="11" name="Bild 10" descr="Todo List-96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099" y="959856"/>
            <a:ext cx="1390185" cy="1390185"/>
          </a:xfrm>
          <a:prstGeom prst="rect">
            <a:avLst/>
          </a:prstGeom>
        </p:spPr>
      </p:pic>
      <p:pic>
        <p:nvPicPr>
          <p:cNvPr id="12" name="Bild 11" descr="Star Filled-96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098" y="4070563"/>
            <a:ext cx="1390185" cy="1390185"/>
          </a:xfrm>
          <a:prstGeom prst="rect">
            <a:avLst/>
          </a:prstGeom>
        </p:spPr>
      </p:pic>
      <p:pic>
        <p:nvPicPr>
          <p:cNvPr id="13" name="Bild 12" descr="Knowledge Sharing-96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0714" y="4070562"/>
            <a:ext cx="1390185" cy="1390185"/>
          </a:xfrm>
          <a:prstGeom prst="rect">
            <a:avLst/>
          </a:prstGeom>
        </p:spPr>
      </p:pic>
      <p:pic>
        <p:nvPicPr>
          <p:cNvPr id="14" name="Bild 13" descr="Video Conference-96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8433" y="4038599"/>
            <a:ext cx="1390185" cy="1390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7627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423367" y="544251"/>
            <a:ext cx="2358767" cy="2677656"/>
          </a:xfrm>
          <a:prstGeom prst="rect">
            <a:avLst/>
          </a:prstGeom>
          <a:ln w="5715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endParaRPr lang="de-DE" sz="240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r>
              <a:rPr lang="de-DE" sz="2400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cs typeface="Apple Symbols"/>
              </a:rPr>
              <a:t>Videos</a:t>
            </a:r>
          </a:p>
          <a:p>
            <a:pPr algn="ctr"/>
            <a:r>
              <a:rPr lang="de-DE" sz="24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cs typeface="Apple Symbols"/>
              </a:rPr>
              <a:t>finden</a:t>
            </a:r>
            <a:endParaRPr lang="de-DE" sz="2400" cap="none" spc="0" dirty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cs typeface="Apple Symbols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3296223" y="544251"/>
            <a:ext cx="2358767" cy="2677656"/>
          </a:xfrm>
          <a:prstGeom prst="rect">
            <a:avLst/>
          </a:prstGeom>
          <a:ln w="5715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endParaRPr lang="de-DE" sz="240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r>
              <a:rPr lang="de-DE" sz="2400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cs typeface="Apple Symbols"/>
              </a:rPr>
              <a:t>Bilder</a:t>
            </a:r>
          </a:p>
          <a:p>
            <a:pPr algn="ctr"/>
            <a:r>
              <a:rPr lang="de-DE" sz="24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cs typeface="Apple Symbols"/>
              </a:rPr>
              <a:t>Finden</a:t>
            </a:r>
          </a:p>
        </p:txBody>
      </p:sp>
      <p:sp>
        <p:nvSpPr>
          <p:cNvPr id="6" name="Rechteck 5"/>
          <p:cNvSpPr/>
          <p:nvPr/>
        </p:nvSpPr>
        <p:spPr>
          <a:xfrm>
            <a:off x="6199321" y="544251"/>
            <a:ext cx="2358767" cy="2677656"/>
          </a:xfrm>
          <a:prstGeom prst="rect">
            <a:avLst/>
          </a:prstGeom>
          <a:ln w="5715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endParaRPr lang="de-DE" sz="240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r>
              <a:rPr lang="de-DE" sz="2400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cs typeface="Apple Symbols"/>
              </a:rPr>
              <a:t>Kurse</a:t>
            </a:r>
          </a:p>
          <a:p>
            <a:pPr algn="ctr"/>
            <a:r>
              <a:rPr lang="de-DE" sz="24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cs typeface="Apple Symbols"/>
              </a:rPr>
              <a:t>finden</a:t>
            </a:r>
            <a:endParaRPr lang="de-DE" sz="2400" cap="none" spc="0" dirty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cs typeface="Apple Symbol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423367" y="3658603"/>
            <a:ext cx="2358767" cy="2700000"/>
          </a:xfrm>
          <a:prstGeom prst="rect">
            <a:avLst/>
          </a:prstGeom>
          <a:ln w="5715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endParaRPr lang="de-DE" sz="240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r>
              <a:rPr lang="de-DE" sz="2400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cs typeface="Apple Symbols"/>
              </a:rPr>
              <a:t>App-Tipps</a:t>
            </a:r>
            <a:endParaRPr lang="de-DE" sz="2400" cap="none" spc="0" dirty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cs typeface="Apple Symbol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3296223" y="3658603"/>
            <a:ext cx="2358767" cy="2677656"/>
          </a:xfrm>
          <a:prstGeom prst="rect">
            <a:avLst/>
          </a:prstGeom>
          <a:ln w="5715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endParaRPr lang="de-DE" sz="240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r>
              <a:rPr lang="de-DE" sz="2400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cs typeface="Apple Symbols"/>
              </a:rPr>
              <a:t>Webseiten-</a:t>
            </a:r>
          </a:p>
          <a:p>
            <a:pPr algn="ctr"/>
            <a:r>
              <a:rPr lang="de-DE" sz="24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cs typeface="Apple Symbols"/>
              </a:rPr>
              <a:t>Tipps</a:t>
            </a:r>
            <a:endParaRPr lang="de-DE" sz="2400" cap="none" spc="0" dirty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cs typeface="Apple Symbols"/>
            </a:endParaRPr>
          </a:p>
        </p:txBody>
      </p:sp>
      <p:pic>
        <p:nvPicPr>
          <p:cNvPr id="2" name="Bild 1" descr="Video Playlist-9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221" y="974978"/>
            <a:ext cx="1375064" cy="1375064"/>
          </a:xfrm>
          <a:prstGeom prst="rect">
            <a:avLst/>
          </a:prstGeom>
        </p:spPr>
      </p:pic>
      <p:pic>
        <p:nvPicPr>
          <p:cNvPr id="9" name="Bild 8" descr="Stack of Photos-96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5835" y="1005217"/>
            <a:ext cx="1344825" cy="1344825"/>
          </a:xfrm>
          <a:prstGeom prst="rect">
            <a:avLst/>
          </a:prstGeom>
        </p:spPr>
      </p:pic>
      <p:pic>
        <p:nvPicPr>
          <p:cNvPr id="10" name="Bild 9" descr="Courses-96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3813" y="974978"/>
            <a:ext cx="1329704" cy="1329704"/>
          </a:xfrm>
          <a:prstGeom prst="rect">
            <a:avLst/>
          </a:prstGeom>
        </p:spPr>
      </p:pic>
      <p:pic>
        <p:nvPicPr>
          <p:cNvPr id="11" name="Bild 10" descr="PC on Desk-96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5834" y="4038599"/>
            <a:ext cx="1344825" cy="1344825"/>
          </a:xfrm>
          <a:prstGeom prst="rect">
            <a:avLst/>
          </a:prstGeom>
        </p:spPr>
      </p:pic>
      <p:pic>
        <p:nvPicPr>
          <p:cNvPr id="12" name="Bild 11" descr="Smartphone Tablet-96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221" y="4038599"/>
            <a:ext cx="1375064" cy="1375064"/>
          </a:xfrm>
          <a:prstGeom prst="rect">
            <a:avLst/>
          </a:prstGeom>
        </p:spPr>
      </p:pic>
      <p:sp>
        <p:nvSpPr>
          <p:cNvPr id="13" name="Rechteck 12"/>
          <p:cNvSpPr/>
          <p:nvPr/>
        </p:nvSpPr>
        <p:spPr>
          <a:xfrm>
            <a:off x="6184200" y="3680947"/>
            <a:ext cx="2358767" cy="2677656"/>
          </a:xfrm>
          <a:prstGeom prst="rect">
            <a:avLst/>
          </a:prstGeom>
          <a:ln w="5715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endParaRPr lang="de-DE" sz="240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r>
              <a:rPr lang="de-DE" sz="2400" cap="none" spc="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cs typeface="Apple Symbols"/>
              </a:rPr>
              <a:t>Flipped</a:t>
            </a:r>
            <a:r>
              <a:rPr lang="de-DE" sz="2400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cs typeface="Apple Symbols"/>
              </a:rPr>
              <a:t>-</a:t>
            </a:r>
          </a:p>
          <a:p>
            <a:pPr algn="ctr"/>
            <a:r>
              <a:rPr lang="de-DE" sz="24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cs typeface="Apple Symbols"/>
              </a:rPr>
              <a:t>Classroom</a:t>
            </a:r>
            <a:endParaRPr lang="de-DE" sz="2400" cap="none" spc="0" dirty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cs typeface="Apple Symbols"/>
            </a:endParaRPr>
          </a:p>
        </p:txBody>
      </p:sp>
      <p:pic>
        <p:nvPicPr>
          <p:cNvPr id="4" name="Bild 3" descr="Classroom-96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653813" y="4038599"/>
            <a:ext cx="1329704" cy="1329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44718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</Words>
  <Application>Microsoft Macintosh PowerPoint</Application>
  <PresentationFormat>Bildschirmpräsentation (4:3)</PresentationFormat>
  <Paragraphs>160</Paragraphs>
  <Slides>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Office-Design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Olga Shmidt</dc:creator>
  <cp:lastModifiedBy>Olga Shmidt</cp:lastModifiedBy>
  <cp:revision>13</cp:revision>
  <dcterms:created xsi:type="dcterms:W3CDTF">2016-06-30T19:17:37Z</dcterms:created>
  <dcterms:modified xsi:type="dcterms:W3CDTF">2016-07-06T18:51:36Z</dcterms:modified>
</cp:coreProperties>
</file>